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Lst>
  <p:notesMasterIdLst>
    <p:notesMasterId r:id="rId44"/>
  </p:notesMasterIdLst>
  <p:handoutMasterIdLst>
    <p:handoutMasterId r:id="rId45"/>
  </p:handoutMasterIdLst>
  <p:sldIdLst>
    <p:sldId id="406" r:id="rId4"/>
    <p:sldId id="341" r:id="rId5"/>
    <p:sldId id="381" r:id="rId6"/>
    <p:sldId id="343" r:id="rId7"/>
    <p:sldId id="344" r:id="rId8"/>
    <p:sldId id="407" r:id="rId9"/>
    <p:sldId id="384" r:id="rId10"/>
    <p:sldId id="372" r:id="rId11"/>
    <p:sldId id="385" r:id="rId12"/>
    <p:sldId id="386" r:id="rId13"/>
    <p:sldId id="387" r:id="rId14"/>
    <p:sldId id="408" r:id="rId15"/>
    <p:sldId id="388" r:id="rId16"/>
    <p:sldId id="397" r:id="rId17"/>
    <p:sldId id="382" r:id="rId18"/>
    <p:sldId id="383" r:id="rId19"/>
    <p:sldId id="389" r:id="rId20"/>
    <p:sldId id="393" r:id="rId21"/>
    <p:sldId id="256" r:id="rId22"/>
    <p:sldId id="312" r:id="rId23"/>
    <p:sldId id="324" r:id="rId24"/>
    <p:sldId id="314" r:id="rId25"/>
    <p:sldId id="325" r:id="rId26"/>
    <p:sldId id="326" r:id="rId27"/>
    <p:sldId id="327" r:id="rId28"/>
    <p:sldId id="394" r:id="rId29"/>
    <p:sldId id="259" r:id="rId30"/>
    <p:sldId id="313" r:id="rId31"/>
    <p:sldId id="257" r:id="rId32"/>
    <p:sldId id="401" r:id="rId33"/>
    <p:sldId id="399" r:id="rId34"/>
    <p:sldId id="403" r:id="rId35"/>
    <p:sldId id="264" r:id="rId36"/>
    <p:sldId id="404" r:id="rId37"/>
    <p:sldId id="328" r:id="rId38"/>
    <p:sldId id="405" r:id="rId39"/>
    <p:sldId id="402" r:id="rId40"/>
    <p:sldId id="409" r:id="rId41"/>
    <p:sldId id="266" r:id="rId42"/>
    <p:sldId id="267" r:id="rId4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15AFC6-6774-4BB9-B30B-B293CD5B2D28}">
          <p14:sldIdLst>
            <p14:sldId id="406"/>
            <p14:sldId id="341"/>
            <p14:sldId id="381"/>
            <p14:sldId id="343"/>
            <p14:sldId id="344"/>
            <p14:sldId id="407"/>
            <p14:sldId id="384"/>
            <p14:sldId id="372"/>
            <p14:sldId id="385"/>
            <p14:sldId id="386"/>
            <p14:sldId id="387"/>
            <p14:sldId id="408"/>
            <p14:sldId id="388"/>
            <p14:sldId id="397"/>
            <p14:sldId id="382"/>
            <p14:sldId id="383"/>
            <p14:sldId id="389"/>
            <p14:sldId id="393"/>
            <p14:sldId id="256"/>
            <p14:sldId id="312"/>
            <p14:sldId id="324"/>
            <p14:sldId id="314"/>
            <p14:sldId id="325"/>
            <p14:sldId id="326"/>
            <p14:sldId id="327"/>
            <p14:sldId id="394"/>
            <p14:sldId id="259"/>
            <p14:sldId id="313"/>
            <p14:sldId id="257"/>
            <p14:sldId id="401"/>
            <p14:sldId id="399"/>
            <p14:sldId id="403"/>
            <p14:sldId id="264"/>
            <p14:sldId id="404"/>
            <p14:sldId id="328"/>
            <p14:sldId id="405"/>
            <p14:sldId id="402"/>
            <p14:sldId id="409"/>
            <p14:sldId id="266"/>
            <p14:sldId id="2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4249" autoAdjust="0"/>
  </p:normalViewPr>
  <p:slideViewPr>
    <p:cSldViewPr>
      <p:cViewPr varScale="1">
        <p:scale>
          <a:sx n="106" d="100"/>
          <a:sy n="106" d="100"/>
        </p:scale>
        <p:origin x="1542"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96635-EDA7-41D3-BADC-82DE725ED11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F4F3F6E-E928-4E25-AED0-2CFECABE34CC}">
      <dgm:prSet/>
      <dgm:spPr/>
      <dgm:t>
        <a:bodyPr/>
        <a:lstStyle/>
        <a:p>
          <a:r>
            <a:rPr lang="en-GB"/>
            <a:t>Academic Excellence</a:t>
          </a:r>
          <a:endParaRPr lang="en-US"/>
        </a:p>
      </dgm:t>
    </dgm:pt>
    <dgm:pt modelId="{5FD2DC23-83D3-424D-A89A-DB142E90888B}" type="parTrans" cxnId="{9A6206F3-EC87-424E-BF02-04B8476D9E44}">
      <dgm:prSet/>
      <dgm:spPr/>
      <dgm:t>
        <a:bodyPr/>
        <a:lstStyle/>
        <a:p>
          <a:endParaRPr lang="en-US"/>
        </a:p>
      </dgm:t>
    </dgm:pt>
    <dgm:pt modelId="{9923DC2E-817D-4368-A662-8B8A6E34BBAF}" type="sibTrans" cxnId="{9A6206F3-EC87-424E-BF02-04B8476D9E44}">
      <dgm:prSet/>
      <dgm:spPr/>
      <dgm:t>
        <a:bodyPr/>
        <a:lstStyle/>
        <a:p>
          <a:endParaRPr lang="en-US"/>
        </a:p>
      </dgm:t>
    </dgm:pt>
    <dgm:pt modelId="{7B817202-1E8B-4FC3-A157-FFE8D723BB84}">
      <dgm:prSet/>
      <dgm:spPr/>
      <dgm:t>
        <a:bodyPr/>
        <a:lstStyle/>
        <a:p>
          <a:r>
            <a:rPr lang="en-GB"/>
            <a:t>Great behaviour and attitudes to learning</a:t>
          </a:r>
          <a:endParaRPr lang="en-US"/>
        </a:p>
      </dgm:t>
    </dgm:pt>
    <dgm:pt modelId="{CCB4477F-4FA9-439C-8C33-DAF1CD1336BD}" type="parTrans" cxnId="{CB32FC31-E915-4369-8AEA-08D715CDD29E}">
      <dgm:prSet/>
      <dgm:spPr/>
      <dgm:t>
        <a:bodyPr/>
        <a:lstStyle/>
        <a:p>
          <a:endParaRPr lang="en-US"/>
        </a:p>
      </dgm:t>
    </dgm:pt>
    <dgm:pt modelId="{0DA7BFF8-6129-41F5-8255-8CF72A050F44}" type="sibTrans" cxnId="{CB32FC31-E915-4369-8AEA-08D715CDD29E}">
      <dgm:prSet/>
      <dgm:spPr/>
      <dgm:t>
        <a:bodyPr/>
        <a:lstStyle/>
        <a:p>
          <a:endParaRPr lang="en-US"/>
        </a:p>
      </dgm:t>
    </dgm:pt>
    <dgm:pt modelId="{5849A9E3-B0B3-4713-BF3E-70EDD186381A}">
      <dgm:prSet/>
      <dgm:spPr/>
      <dgm:t>
        <a:bodyPr/>
        <a:lstStyle/>
        <a:p>
          <a:r>
            <a:rPr lang="en-GB"/>
            <a:t>A fantastic sixth form</a:t>
          </a:r>
          <a:endParaRPr lang="en-US"/>
        </a:p>
      </dgm:t>
    </dgm:pt>
    <dgm:pt modelId="{273649F8-CFD8-4FF0-9BBB-065D3C2BFE0B}" type="parTrans" cxnId="{5E9D50D2-625C-46E4-A6C4-6D5BC180605E}">
      <dgm:prSet/>
      <dgm:spPr/>
      <dgm:t>
        <a:bodyPr/>
        <a:lstStyle/>
        <a:p>
          <a:endParaRPr lang="en-US"/>
        </a:p>
      </dgm:t>
    </dgm:pt>
    <dgm:pt modelId="{832C5B88-F23F-4437-ADF0-A82E67647769}" type="sibTrans" cxnId="{5E9D50D2-625C-46E4-A6C4-6D5BC180605E}">
      <dgm:prSet/>
      <dgm:spPr/>
      <dgm:t>
        <a:bodyPr/>
        <a:lstStyle/>
        <a:p>
          <a:endParaRPr lang="en-US"/>
        </a:p>
      </dgm:t>
    </dgm:pt>
    <dgm:pt modelId="{3F448C18-7CEE-4711-80D9-510AD62D401C}">
      <dgm:prSet/>
      <dgm:spPr/>
      <dgm:t>
        <a:bodyPr/>
        <a:lstStyle/>
        <a:p>
          <a:r>
            <a:rPr lang="en-GB"/>
            <a:t>Pupils who challenge discrimination and prejudice</a:t>
          </a:r>
          <a:endParaRPr lang="en-US"/>
        </a:p>
      </dgm:t>
    </dgm:pt>
    <dgm:pt modelId="{29A5F263-89FB-4B34-97A6-38FCF7588357}" type="parTrans" cxnId="{6E5EDC43-2C21-4086-8E5F-D61CF9ACB058}">
      <dgm:prSet/>
      <dgm:spPr/>
      <dgm:t>
        <a:bodyPr/>
        <a:lstStyle/>
        <a:p>
          <a:endParaRPr lang="en-US"/>
        </a:p>
      </dgm:t>
    </dgm:pt>
    <dgm:pt modelId="{B7196A23-6941-416B-A7AB-D65DCFE01E6C}" type="sibTrans" cxnId="{6E5EDC43-2C21-4086-8E5F-D61CF9ACB058}">
      <dgm:prSet/>
      <dgm:spPr/>
      <dgm:t>
        <a:bodyPr/>
        <a:lstStyle/>
        <a:p>
          <a:endParaRPr lang="en-US"/>
        </a:p>
      </dgm:t>
    </dgm:pt>
    <dgm:pt modelId="{D6D9755B-212A-49B0-AF76-133E20111A5C}">
      <dgm:prSet/>
      <dgm:spPr/>
      <dgm:t>
        <a:bodyPr/>
        <a:lstStyle/>
        <a:p>
          <a:r>
            <a:rPr lang="en-GB"/>
            <a:t>Very high expectations of all</a:t>
          </a:r>
          <a:endParaRPr lang="en-US"/>
        </a:p>
      </dgm:t>
    </dgm:pt>
    <dgm:pt modelId="{5DF22F36-A3E1-4660-A59C-E14FC77D2345}" type="parTrans" cxnId="{504A24C0-01E3-45CE-8169-0E23BF5F4F48}">
      <dgm:prSet/>
      <dgm:spPr/>
      <dgm:t>
        <a:bodyPr/>
        <a:lstStyle/>
        <a:p>
          <a:endParaRPr lang="en-US"/>
        </a:p>
      </dgm:t>
    </dgm:pt>
    <dgm:pt modelId="{E75050D6-1C5E-4D33-8626-C41DCA71ED1B}" type="sibTrans" cxnId="{504A24C0-01E3-45CE-8169-0E23BF5F4F48}">
      <dgm:prSet/>
      <dgm:spPr/>
      <dgm:t>
        <a:bodyPr/>
        <a:lstStyle/>
        <a:p>
          <a:endParaRPr lang="en-US"/>
        </a:p>
      </dgm:t>
    </dgm:pt>
    <dgm:pt modelId="{F99083B1-873B-4E64-9E28-809DB68ADA19}">
      <dgm:prSet/>
      <dgm:spPr/>
      <dgm:t>
        <a:bodyPr/>
        <a:lstStyle/>
        <a:p>
          <a:r>
            <a:rPr lang="en-GB"/>
            <a:t>Top quality teachers</a:t>
          </a:r>
          <a:endParaRPr lang="en-US"/>
        </a:p>
      </dgm:t>
    </dgm:pt>
    <dgm:pt modelId="{0BBE46D8-90B6-47FB-92FD-4E6F77A94EBA}" type="parTrans" cxnId="{1A8AA8B9-42A4-4C2D-8CED-0110BBA5EBBB}">
      <dgm:prSet/>
      <dgm:spPr/>
      <dgm:t>
        <a:bodyPr/>
        <a:lstStyle/>
        <a:p>
          <a:endParaRPr lang="en-US"/>
        </a:p>
      </dgm:t>
    </dgm:pt>
    <dgm:pt modelId="{73D00A59-B81E-44D3-8585-574EFA4E027C}" type="sibTrans" cxnId="{1A8AA8B9-42A4-4C2D-8CED-0110BBA5EBBB}">
      <dgm:prSet/>
      <dgm:spPr/>
      <dgm:t>
        <a:bodyPr/>
        <a:lstStyle/>
        <a:p>
          <a:endParaRPr lang="en-US"/>
        </a:p>
      </dgm:t>
    </dgm:pt>
    <dgm:pt modelId="{301F42CA-9669-4BC7-B62E-17B63F3DF7BF}">
      <dgm:prSet/>
      <dgm:spPr/>
      <dgm:t>
        <a:bodyPr/>
        <a:lstStyle/>
        <a:p>
          <a:r>
            <a:rPr lang="en-GB"/>
            <a:t>A safe school, focussed on wellbeing</a:t>
          </a:r>
          <a:endParaRPr lang="en-US"/>
        </a:p>
      </dgm:t>
    </dgm:pt>
    <dgm:pt modelId="{DA4403F5-B1CC-420E-BC7C-C45D0DFFE7B3}" type="parTrans" cxnId="{342C19C4-9782-449C-B332-990281062664}">
      <dgm:prSet/>
      <dgm:spPr/>
      <dgm:t>
        <a:bodyPr/>
        <a:lstStyle/>
        <a:p>
          <a:endParaRPr lang="en-US"/>
        </a:p>
      </dgm:t>
    </dgm:pt>
    <dgm:pt modelId="{4CC2E524-660D-48CA-BE9B-803EB046E1C4}" type="sibTrans" cxnId="{342C19C4-9782-449C-B332-990281062664}">
      <dgm:prSet/>
      <dgm:spPr/>
      <dgm:t>
        <a:bodyPr/>
        <a:lstStyle/>
        <a:p>
          <a:endParaRPr lang="en-US"/>
        </a:p>
      </dgm:t>
    </dgm:pt>
    <dgm:pt modelId="{7323A9D0-E962-4331-919F-8204F675420F}" type="pres">
      <dgm:prSet presAssocID="{9A796635-EDA7-41D3-BADC-82DE725ED113}" presName="vert0" presStyleCnt="0">
        <dgm:presLayoutVars>
          <dgm:dir/>
          <dgm:animOne val="branch"/>
          <dgm:animLvl val="lvl"/>
        </dgm:presLayoutVars>
      </dgm:prSet>
      <dgm:spPr/>
    </dgm:pt>
    <dgm:pt modelId="{5316455B-CE85-49F7-89C9-D9F232C31D51}" type="pres">
      <dgm:prSet presAssocID="{CF4F3F6E-E928-4E25-AED0-2CFECABE34CC}" presName="thickLine" presStyleLbl="alignNode1" presStyleIdx="0" presStyleCnt="7"/>
      <dgm:spPr/>
    </dgm:pt>
    <dgm:pt modelId="{EBF520BC-58C3-4BDE-8D8F-58461FDE96F7}" type="pres">
      <dgm:prSet presAssocID="{CF4F3F6E-E928-4E25-AED0-2CFECABE34CC}" presName="horz1" presStyleCnt="0"/>
      <dgm:spPr/>
    </dgm:pt>
    <dgm:pt modelId="{ACE3A973-8B3D-4030-8858-57919FE97376}" type="pres">
      <dgm:prSet presAssocID="{CF4F3F6E-E928-4E25-AED0-2CFECABE34CC}" presName="tx1" presStyleLbl="revTx" presStyleIdx="0" presStyleCnt="7"/>
      <dgm:spPr/>
    </dgm:pt>
    <dgm:pt modelId="{60C4823E-6E5B-48AC-BDD7-4684DF48339C}" type="pres">
      <dgm:prSet presAssocID="{CF4F3F6E-E928-4E25-AED0-2CFECABE34CC}" presName="vert1" presStyleCnt="0"/>
      <dgm:spPr/>
    </dgm:pt>
    <dgm:pt modelId="{80AE8E12-7FC1-4F00-8D02-4F8B507308A9}" type="pres">
      <dgm:prSet presAssocID="{7B817202-1E8B-4FC3-A157-FFE8D723BB84}" presName="thickLine" presStyleLbl="alignNode1" presStyleIdx="1" presStyleCnt="7"/>
      <dgm:spPr/>
    </dgm:pt>
    <dgm:pt modelId="{1FD77009-BDCA-4CF6-919E-A7F9CB2A3037}" type="pres">
      <dgm:prSet presAssocID="{7B817202-1E8B-4FC3-A157-FFE8D723BB84}" presName="horz1" presStyleCnt="0"/>
      <dgm:spPr/>
    </dgm:pt>
    <dgm:pt modelId="{F51B3F12-F8B3-4820-A624-2A28553F2584}" type="pres">
      <dgm:prSet presAssocID="{7B817202-1E8B-4FC3-A157-FFE8D723BB84}" presName="tx1" presStyleLbl="revTx" presStyleIdx="1" presStyleCnt="7"/>
      <dgm:spPr/>
    </dgm:pt>
    <dgm:pt modelId="{CA570DB7-6A67-4084-A53F-E573D35529F2}" type="pres">
      <dgm:prSet presAssocID="{7B817202-1E8B-4FC3-A157-FFE8D723BB84}" presName="vert1" presStyleCnt="0"/>
      <dgm:spPr/>
    </dgm:pt>
    <dgm:pt modelId="{E8006660-5937-44FC-AEFF-E6FBB125BDBA}" type="pres">
      <dgm:prSet presAssocID="{5849A9E3-B0B3-4713-BF3E-70EDD186381A}" presName="thickLine" presStyleLbl="alignNode1" presStyleIdx="2" presStyleCnt="7"/>
      <dgm:spPr/>
    </dgm:pt>
    <dgm:pt modelId="{0C5ABC82-FEFF-406B-92E2-7D4C5CB0085C}" type="pres">
      <dgm:prSet presAssocID="{5849A9E3-B0B3-4713-BF3E-70EDD186381A}" presName="horz1" presStyleCnt="0"/>
      <dgm:spPr/>
    </dgm:pt>
    <dgm:pt modelId="{8985C264-36DD-45B2-B796-DD56E6169356}" type="pres">
      <dgm:prSet presAssocID="{5849A9E3-B0B3-4713-BF3E-70EDD186381A}" presName="tx1" presStyleLbl="revTx" presStyleIdx="2" presStyleCnt="7"/>
      <dgm:spPr/>
    </dgm:pt>
    <dgm:pt modelId="{7A748BA6-5F56-40E3-A667-F85C1603ADB6}" type="pres">
      <dgm:prSet presAssocID="{5849A9E3-B0B3-4713-BF3E-70EDD186381A}" presName="vert1" presStyleCnt="0"/>
      <dgm:spPr/>
    </dgm:pt>
    <dgm:pt modelId="{9CC8FD23-6E13-42EE-A1F6-794C5B4B6C49}" type="pres">
      <dgm:prSet presAssocID="{3F448C18-7CEE-4711-80D9-510AD62D401C}" presName="thickLine" presStyleLbl="alignNode1" presStyleIdx="3" presStyleCnt="7"/>
      <dgm:spPr/>
    </dgm:pt>
    <dgm:pt modelId="{8CB91CF2-7654-447D-A29C-514418FA8630}" type="pres">
      <dgm:prSet presAssocID="{3F448C18-7CEE-4711-80D9-510AD62D401C}" presName="horz1" presStyleCnt="0"/>
      <dgm:spPr/>
    </dgm:pt>
    <dgm:pt modelId="{D6B47E48-5B73-43FC-AE14-3188565077A4}" type="pres">
      <dgm:prSet presAssocID="{3F448C18-7CEE-4711-80D9-510AD62D401C}" presName="tx1" presStyleLbl="revTx" presStyleIdx="3" presStyleCnt="7"/>
      <dgm:spPr/>
    </dgm:pt>
    <dgm:pt modelId="{4B023132-35BD-45CE-BBBC-2FA09A559B87}" type="pres">
      <dgm:prSet presAssocID="{3F448C18-7CEE-4711-80D9-510AD62D401C}" presName="vert1" presStyleCnt="0"/>
      <dgm:spPr/>
    </dgm:pt>
    <dgm:pt modelId="{D572A45A-D560-4108-A25C-4DB9945CCC67}" type="pres">
      <dgm:prSet presAssocID="{D6D9755B-212A-49B0-AF76-133E20111A5C}" presName="thickLine" presStyleLbl="alignNode1" presStyleIdx="4" presStyleCnt="7"/>
      <dgm:spPr/>
    </dgm:pt>
    <dgm:pt modelId="{03E601B9-2128-4905-9325-92B5AB1241FE}" type="pres">
      <dgm:prSet presAssocID="{D6D9755B-212A-49B0-AF76-133E20111A5C}" presName="horz1" presStyleCnt="0"/>
      <dgm:spPr/>
    </dgm:pt>
    <dgm:pt modelId="{E39F9C53-EE77-4DF0-969F-383E42923A36}" type="pres">
      <dgm:prSet presAssocID="{D6D9755B-212A-49B0-AF76-133E20111A5C}" presName="tx1" presStyleLbl="revTx" presStyleIdx="4" presStyleCnt="7"/>
      <dgm:spPr/>
    </dgm:pt>
    <dgm:pt modelId="{5322F7F6-AF08-4B00-94EE-85B9F9B578C7}" type="pres">
      <dgm:prSet presAssocID="{D6D9755B-212A-49B0-AF76-133E20111A5C}" presName="vert1" presStyleCnt="0"/>
      <dgm:spPr/>
    </dgm:pt>
    <dgm:pt modelId="{71DC43B9-4FE5-4FA0-921E-E742DE8C39A0}" type="pres">
      <dgm:prSet presAssocID="{F99083B1-873B-4E64-9E28-809DB68ADA19}" presName="thickLine" presStyleLbl="alignNode1" presStyleIdx="5" presStyleCnt="7"/>
      <dgm:spPr/>
    </dgm:pt>
    <dgm:pt modelId="{87C6B1C0-BB83-46E8-80FD-6E954A51015F}" type="pres">
      <dgm:prSet presAssocID="{F99083B1-873B-4E64-9E28-809DB68ADA19}" presName="horz1" presStyleCnt="0"/>
      <dgm:spPr/>
    </dgm:pt>
    <dgm:pt modelId="{45D048A9-30E9-489D-A0BA-5EEDED9B6D96}" type="pres">
      <dgm:prSet presAssocID="{F99083B1-873B-4E64-9E28-809DB68ADA19}" presName="tx1" presStyleLbl="revTx" presStyleIdx="5" presStyleCnt="7"/>
      <dgm:spPr/>
    </dgm:pt>
    <dgm:pt modelId="{D8825800-56F6-4719-A415-FDC5867DF06F}" type="pres">
      <dgm:prSet presAssocID="{F99083B1-873B-4E64-9E28-809DB68ADA19}" presName="vert1" presStyleCnt="0"/>
      <dgm:spPr/>
    </dgm:pt>
    <dgm:pt modelId="{590F9C53-D636-4437-8952-B3E8E8D57508}" type="pres">
      <dgm:prSet presAssocID="{301F42CA-9669-4BC7-B62E-17B63F3DF7BF}" presName="thickLine" presStyleLbl="alignNode1" presStyleIdx="6" presStyleCnt="7"/>
      <dgm:spPr/>
    </dgm:pt>
    <dgm:pt modelId="{0743E09D-E55D-4CE2-A2D9-866FFCDF3471}" type="pres">
      <dgm:prSet presAssocID="{301F42CA-9669-4BC7-B62E-17B63F3DF7BF}" presName="horz1" presStyleCnt="0"/>
      <dgm:spPr/>
    </dgm:pt>
    <dgm:pt modelId="{1D8BC00D-50D7-4761-974C-8DCC9DA48219}" type="pres">
      <dgm:prSet presAssocID="{301F42CA-9669-4BC7-B62E-17B63F3DF7BF}" presName="tx1" presStyleLbl="revTx" presStyleIdx="6" presStyleCnt="7"/>
      <dgm:spPr/>
    </dgm:pt>
    <dgm:pt modelId="{48BCF400-ABEB-4041-A170-94DDD3F53D66}" type="pres">
      <dgm:prSet presAssocID="{301F42CA-9669-4BC7-B62E-17B63F3DF7BF}" presName="vert1" presStyleCnt="0"/>
      <dgm:spPr/>
    </dgm:pt>
  </dgm:ptLst>
  <dgm:cxnLst>
    <dgm:cxn modelId="{54784621-13E6-4AB8-88F9-6BCECDD81396}" type="presOf" srcId="{9A796635-EDA7-41D3-BADC-82DE725ED113}" destId="{7323A9D0-E962-4331-919F-8204F675420F}" srcOrd="0" destOrd="0" presId="urn:microsoft.com/office/officeart/2008/layout/LinedList"/>
    <dgm:cxn modelId="{CB32FC31-E915-4369-8AEA-08D715CDD29E}" srcId="{9A796635-EDA7-41D3-BADC-82DE725ED113}" destId="{7B817202-1E8B-4FC3-A157-FFE8D723BB84}" srcOrd="1" destOrd="0" parTransId="{CCB4477F-4FA9-439C-8C33-DAF1CD1336BD}" sibTransId="{0DA7BFF8-6129-41F5-8255-8CF72A050F44}"/>
    <dgm:cxn modelId="{30786E61-0C17-49E9-9C1C-62A186624C07}" type="presOf" srcId="{3F448C18-7CEE-4711-80D9-510AD62D401C}" destId="{D6B47E48-5B73-43FC-AE14-3188565077A4}" srcOrd="0" destOrd="0" presId="urn:microsoft.com/office/officeart/2008/layout/LinedList"/>
    <dgm:cxn modelId="{6E5EDC43-2C21-4086-8E5F-D61CF9ACB058}" srcId="{9A796635-EDA7-41D3-BADC-82DE725ED113}" destId="{3F448C18-7CEE-4711-80D9-510AD62D401C}" srcOrd="3" destOrd="0" parTransId="{29A5F263-89FB-4B34-97A6-38FCF7588357}" sibTransId="{B7196A23-6941-416B-A7AB-D65DCFE01E6C}"/>
    <dgm:cxn modelId="{CEE0607B-0A98-417D-BE7A-8EB557F1ADC7}" type="presOf" srcId="{301F42CA-9669-4BC7-B62E-17B63F3DF7BF}" destId="{1D8BC00D-50D7-4761-974C-8DCC9DA48219}" srcOrd="0" destOrd="0" presId="urn:microsoft.com/office/officeart/2008/layout/LinedList"/>
    <dgm:cxn modelId="{177F0D96-E538-46B4-BCAD-3F760F005E07}" type="presOf" srcId="{7B817202-1E8B-4FC3-A157-FFE8D723BB84}" destId="{F51B3F12-F8B3-4820-A624-2A28553F2584}" srcOrd="0" destOrd="0" presId="urn:microsoft.com/office/officeart/2008/layout/LinedList"/>
    <dgm:cxn modelId="{C0D837A5-9BD2-4661-B053-7DD66C20B636}" type="presOf" srcId="{F99083B1-873B-4E64-9E28-809DB68ADA19}" destId="{45D048A9-30E9-489D-A0BA-5EEDED9B6D96}" srcOrd="0" destOrd="0" presId="urn:microsoft.com/office/officeart/2008/layout/LinedList"/>
    <dgm:cxn modelId="{FDA6D6A8-BA7D-4F2B-8F3C-1521F576D2B0}" type="presOf" srcId="{D6D9755B-212A-49B0-AF76-133E20111A5C}" destId="{E39F9C53-EE77-4DF0-969F-383E42923A36}" srcOrd="0" destOrd="0" presId="urn:microsoft.com/office/officeart/2008/layout/LinedList"/>
    <dgm:cxn modelId="{706580B8-D7BC-424A-B749-0C2EEF1F747E}" type="presOf" srcId="{5849A9E3-B0B3-4713-BF3E-70EDD186381A}" destId="{8985C264-36DD-45B2-B796-DD56E6169356}" srcOrd="0" destOrd="0" presId="urn:microsoft.com/office/officeart/2008/layout/LinedList"/>
    <dgm:cxn modelId="{1A8AA8B9-42A4-4C2D-8CED-0110BBA5EBBB}" srcId="{9A796635-EDA7-41D3-BADC-82DE725ED113}" destId="{F99083B1-873B-4E64-9E28-809DB68ADA19}" srcOrd="5" destOrd="0" parTransId="{0BBE46D8-90B6-47FB-92FD-4E6F77A94EBA}" sibTransId="{73D00A59-B81E-44D3-8585-574EFA4E027C}"/>
    <dgm:cxn modelId="{504A24C0-01E3-45CE-8169-0E23BF5F4F48}" srcId="{9A796635-EDA7-41D3-BADC-82DE725ED113}" destId="{D6D9755B-212A-49B0-AF76-133E20111A5C}" srcOrd="4" destOrd="0" parTransId="{5DF22F36-A3E1-4660-A59C-E14FC77D2345}" sibTransId="{E75050D6-1C5E-4D33-8626-C41DCA71ED1B}"/>
    <dgm:cxn modelId="{342C19C4-9782-449C-B332-990281062664}" srcId="{9A796635-EDA7-41D3-BADC-82DE725ED113}" destId="{301F42CA-9669-4BC7-B62E-17B63F3DF7BF}" srcOrd="6" destOrd="0" parTransId="{DA4403F5-B1CC-420E-BC7C-C45D0DFFE7B3}" sibTransId="{4CC2E524-660D-48CA-BE9B-803EB046E1C4}"/>
    <dgm:cxn modelId="{5E9D50D2-625C-46E4-A6C4-6D5BC180605E}" srcId="{9A796635-EDA7-41D3-BADC-82DE725ED113}" destId="{5849A9E3-B0B3-4713-BF3E-70EDD186381A}" srcOrd="2" destOrd="0" parTransId="{273649F8-CFD8-4FF0-9BBB-065D3C2BFE0B}" sibTransId="{832C5B88-F23F-4437-ADF0-A82E67647769}"/>
    <dgm:cxn modelId="{9A6206F3-EC87-424E-BF02-04B8476D9E44}" srcId="{9A796635-EDA7-41D3-BADC-82DE725ED113}" destId="{CF4F3F6E-E928-4E25-AED0-2CFECABE34CC}" srcOrd="0" destOrd="0" parTransId="{5FD2DC23-83D3-424D-A89A-DB142E90888B}" sibTransId="{9923DC2E-817D-4368-A662-8B8A6E34BBAF}"/>
    <dgm:cxn modelId="{131D76FC-7058-4F77-BD30-3053BD3B6D21}" type="presOf" srcId="{CF4F3F6E-E928-4E25-AED0-2CFECABE34CC}" destId="{ACE3A973-8B3D-4030-8858-57919FE97376}" srcOrd="0" destOrd="0" presId="urn:microsoft.com/office/officeart/2008/layout/LinedList"/>
    <dgm:cxn modelId="{867F29C6-C88B-4A02-AA2A-27D7F80E448B}" type="presParOf" srcId="{7323A9D0-E962-4331-919F-8204F675420F}" destId="{5316455B-CE85-49F7-89C9-D9F232C31D51}" srcOrd="0" destOrd="0" presId="urn:microsoft.com/office/officeart/2008/layout/LinedList"/>
    <dgm:cxn modelId="{2AF79378-7FB3-4BCF-B99B-17AB18C48984}" type="presParOf" srcId="{7323A9D0-E962-4331-919F-8204F675420F}" destId="{EBF520BC-58C3-4BDE-8D8F-58461FDE96F7}" srcOrd="1" destOrd="0" presId="urn:microsoft.com/office/officeart/2008/layout/LinedList"/>
    <dgm:cxn modelId="{EB1943D4-75C6-44F9-B283-A78A4A87E9B5}" type="presParOf" srcId="{EBF520BC-58C3-4BDE-8D8F-58461FDE96F7}" destId="{ACE3A973-8B3D-4030-8858-57919FE97376}" srcOrd="0" destOrd="0" presId="urn:microsoft.com/office/officeart/2008/layout/LinedList"/>
    <dgm:cxn modelId="{588BC867-4DDA-4D74-992D-F583B40984B8}" type="presParOf" srcId="{EBF520BC-58C3-4BDE-8D8F-58461FDE96F7}" destId="{60C4823E-6E5B-48AC-BDD7-4684DF48339C}" srcOrd="1" destOrd="0" presId="urn:microsoft.com/office/officeart/2008/layout/LinedList"/>
    <dgm:cxn modelId="{9E321E59-1A1B-4BF4-934B-7ADEA36318A7}" type="presParOf" srcId="{7323A9D0-E962-4331-919F-8204F675420F}" destId="{80AE8E12-7FC1-4F00-8D02-4F8B507308A9}" srcOrd="2" destOrd="0" presId="urn:microsoft.com/office/officeart/2008/layout/LinedList"/>
    <dgm:cxn modelId="{E034F0CA-3D76-437C-9813-5FC493306436}" type="presParOf" srcId="{7323A9D0-E962-4331-919F-8204F675420F}" destId="{1FD77009-BDCA-4CF6-919E-A7F9CB2A3037}" srcOrd="3" destOrd="0" presId="urn:microsoft.com/office/officeart/2008/layout/LinedList"/>
    <dgm:cxn modelId="{51DF0092-FABC-4246-9395-4F6237B5461E}" type="presParOf" srcId="{1FD77009-BDCA-4CF6-919E-A7F9CB2A3037}" destId="{F51B3F12-F8B3-4820-A624-2A28553F2584}" srcOrd="0" destOrd="0" presId="urn:microsoft.com/office/officeart/2008/layout/LinedList"/>
    <dgm:cxn modelId="{29882551-76CC-4486-B67C-EBFC69EF16F7}" type="presParOf" srcId="{1FD77009-BDCA-4CF6-919E-A7F9CB2A3037}" destId="{CA570DB7-6A67-4084-A53F-E573D35529F2}" srcOrd="1" destOrd="0" presId="urn:microsoft.com/office/officeart/2008/layout/LinedList"/>
    <dgm:cxn modelId="{DD84424D-2B2A-4CC5-804D-BF5024DBBBA7}" type="presParOf" srcId="{7323A9D0-E962-4331-919F-8204F675420F}" destId="{E8006660-5937-44FC-AEFF-E6FBB125BDBA}" srcOrd="4" destOrd="0" presId="urn:microsoft.com/office/officeart/2008/layout/LinedList"/>
    <dgm:cxn modelId="{9BF1D3CA-895F-4E77-882C-D256655E9E34}" type="presParOf" srcId="{7323A9D0-E962-4331-919F-8204F675420F}" destId="{0C5ABC82-FEFF-406B-92E2-7D4C5CB0085C}" srcOrd="5" destOrd="0" presId="urn:microsoft.com/office/officeart/2008/layout/LinedList"/>
    <dgm:cxn modelId="{3D604569-8053-4899-A501-6DCB1F753A6D}" type="presParOf" srcId="{0C5ABC82-FEFF-406B-92E2-7D4C5CB0085C}" destId="{8985C264-36DD-45B2-B796-DD56E6169356}" srcOrd="0" destOrd="0" presId="urn:microsoft.com/office/officeart/2008/layout/LinedList"/>
    <dgm:cxn modelId="{D6608C4F-ED70-4058-BBD3-B7BD7CE569D5}" type="presParOf" srcId="{0C5ABC82-FEFF-406B-92E2-7D4C5CB0085C}" destId="{7A748BA6-5F56-40E3-A667-F85C1603ADB6}" srcOrd="1" destOrd="0" presId="urn:microsoft.com/office/officeart/2008/layout/LinedList"/>
    <dgm:cxn modelId="{35342ED3-B014-43EB-AA78-6B9B52C8D971}" type="presParOf" srcId="{7323A9D0-E962-4331-919F-8204F675420F}" destId="{9CC8FD23-6E13-42EE-A1F6-794C5B4B6C49}" srcOrd="6" destOrd="0" presId="urn:microsoft.com/office/officeart/2008/layout/LinedList"/>
    <dgm:cxn modelId="{9D754DE6-4BE8-4436-8BCD-C42945D746D8}" type="presParOf" srcId="{7323A9D0-E962-4331-919F-8204F675420F}" destId="{8CB91CF2-7654-447D-A29C-514418FA8630}" srcOrd="7" destOrd="0" presId="urn:microsoft.com/office/officeart/2008/layout/LinedList"/>
    <dgm:cxn modelId="{C0991169-4EEA-4159-812C-9FA5599B61A7}" type="presParOf" srcId="{8CB91CF2-7654-447D-A29C-514418FA8630}" destId="{D6B47E48-5B73-43FC-AE14-3188565077A4}" srcOrd="0" destOrd="0" presId="urn:microsoft.com/office/officeart/2008/layout/LinedList"/>
    <dgm:cxn modelId="{A254276F-A573-4872-8CDC-D52FA3410A52}" type="presParOf" srcId="{8CB91CF2-7654-447D-A29C-514418FA8630}" destId="{4B023132-35BD-45CE-BBBC-2FA09A559B87}" srcOrd="1" destOrd="0" presId="urn:microsoft.com/office/officeart/2008/layout/LinedList"/>
    <dgm:cxn modelId="{A9EDAA27-E7B9-4B9E-BC44-3C8C32A8148D}" type="presParOf" srcId="{7323A9D0-E962-4331-919F-8204F675420F}" destId="{D572A45A-D560-4108-A25C-4DB9945CCC67}" srcOrd="8" destOrd="0" presId="urn:microsoft.com/office/officeart/2008/layout/LinedList"/>
    <dgm:cxn modelId="{3AE502ED-D3B5-4E22-AD17-144F74F609A9}" type="presParOf" srcId="{7323A9D0-E962-4331-919F-8204F675420F}" destId="{03E601B9-2128-4905-9325-92B5AB1241FE}" srcOrd="9" destOrd="0" presId="urn:microsoft.com/office/officeart/2008/layout/LinedList"/>
    <dgm:cxn modelId="{F412C66C-A62C-4EDB-B3E4-AE6CA5632D8C}" type="presParOf" srcId="{03E601B9-2128-4905-9325-92B5AB1241FE}" destId="{E39F9C53-EE77-4DF0-969F-383E42923A36}" srcOrd="0" destOrd="0" presId="urn:microsoft.com/office/officeart/2008/layout/LinedList"/>
    <dgm:cxn modelId="{AEDA3462-3575-4A69-8C30-1DA9A8742793}" type="presParOf" srcId="{03E601B9-2128-4905-9325-92B5AB1241FE}" destId="{5322F7F6-AF08-4B00-94EE-85B9F9B578C7}" srcOrd="1" destOrd="0" presId="urn:microsoft.com/office/officeart/2008/layout/LinedList"/>
    <dgm:cxn modelId="{8ABA9B8D-F320-4AC1-B27B-0E5FB1E5A109}" type="presParOf" srcId="{7323A9D0-E962-4331-919F-8204F675420F}" destId="{71DC43B9-4FE5-4FA0-921E-E742DE8C39A0}" srcOrd="10" destOrd="0" presId="urn:microsoft.com/office/officeart/2008/layout/LinedList"/>
    <dgm:cxn modelId="{37F5FC62-7D53-4EE2-B6B5-1F7CE2D42624}" type="presParOf" srcId="{7323A9D0-E962-4331-919F-8204F675420F}" destId="{87C6B1C0-BB83-46E8-80FD-6E954A51015F}" srcOrd="11" destOrd="0" presId="urn:microsoft.com/office/officeart/2008/layout/LinedList"/>
    <dgm:cxn modelId="{BB4EB31B-5CFC-438F-B22F-6A2CA009BCFA}" type="presParOf" srcId="{87C6B1C0-BB83-46E8-80FD-6E954A51015F}" destId="{45D048A9-30E9-489D-A0BA-5EEDED9B6D96}" srcOrd="0" destOrd="0" presId="urn:microsoft.com/office/officeart/2008/layout/LinedList"/>
    <dgm:cxn modelId="{0FC14EC2-5793-4402-851B-6EB605A658EB}" type="presParOf" srcId="{87C6B1C0-BB83-46E8-80FD-6E954A51015F}" destId="{D8825800-56F6-4719-A415-FDC5867DF06F}" srcOrd="1" destOrd="0" presId="urn:microsoft.com/office/officeart/2008/layout/LinedList"/>
    <dgm:cxn modelId="{38190583-8F37-40E1-8747-F223DF88564B}" type="presParOf" srcId="{7323A9D0-E962-4331-919F-8204F675420F}" destId="{590F9C53-D636-4437-8952-B3E8E8D57508}" srcOrd="12" destOrd="0" presId="urn:microsoft.com/office/officeart/2008/layout/LinedList"/>
    <dgm:cxn modelId="{07E40C8C-54EA-406E-8C6B-74C3EA768405}" type="presParOf" srcId="{7323A9D0-E962-4331-919F-8204F675420F}" destId="{0743E09D-E55D-4CE2-A2D9-866FFCDF3471}" srcOrd="13" destOrd="0" presId="urn:microsoft.com/office/officeart/2008/layout/LinedList"/>
    <dgm:cxn modelId="{0AF73B35-3BBC-4CE2-BC1F-88C837F42202}" type="presParOf" srcId="{0743E09D-E55D-4CE2-A2D9-866FFCDF3471}" destId="{1D8BC00D-50D7-4761-974C-8DCC9DA48219}" srcOrd="0" destOrd="0" presId="urn:microsoft.com/office/officeart/2008/layout/LinedList"/>
    <dgm:cxn modelId="{99B504F8-1126-45C5-97BD-791754C0763C}" type="presParOf" srcId="{0743E09D-E55D-4CE2-A2D9-866FFCDF3471}" destId="{48BCF400-ABEB-4041-A170-94DDD3F53D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55806A-561E-4DA0-81EA-A696784D4C9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778459B-CED8-4E20-82C5-D8950CAC65F0}">
      <dgm:prSet/>
      <dgm:spPr/>
      <dgm:t>
        <a:bodyPr/>
        <a:lstStyle/>
        <a:p>
          <a:r>
            <a:rPr lang="en-GB"/>
            <a:t>You make really good progress</a:t>
          </a:r>
          <a:endParaRPr lang="en-US"/>
        </a:p>
      </dgm:t>
    </dgm:pt>
    <dgm:pt modelId="{98C10960-8B31-4534-914E-9B9E175A35E3}" type="parTrans" cxnId="{85B8DFAD-271B-40C7-A9FE-8388C5DC3AD7}">
      <dgm:prSet/>
      <dgm:spPr/>
      <dgm:t>
        <a:bodyPr/>
        <a:lstStyle/>
        <a:p>
          <a:endParaRPr lang="en-US"/>
        </a:p>
      </dgm:t>
    </dgm:pt>
    <dgm:pt modelId="{BDE69680-4CC0-4D4F-BDF1-290DB86D88BA}" type="sibTrans" cxnId="{85B8DFAD-271B-40C7-A9FE-8388C5DC3AD7}">
      <dgm:prSet/>
      <dgm:spPr/>
      <dgm:t>
        <a:bodyPr/>
        <a:lstStyle/>
        <a:p>
          <a:endParaRPr lang="en-US"/>
        </a:p>
      </dgm:t>
    </dgm:pt>
    <dgm:pt modelId="{A5D80CA1-DEF7-4F96-A452-1DBB3204DC86}">
      <dgm:prSet/>
      <dgm:spPr/>
      <dgm:t>
        <a:bodyPr/>
        <a:lstStyle/>
        <a:p>
          <a:r>
            <a:rPr lang="en-GB"/>
            <a:t>You get fantastic exam results</a:t>
          </a:r>
          <a:endParaRPr lang="en-US"/>
        </a:p>
      </dgm:t>
    </dgm:pt>
    <dgm:pt modelId="{1E481A23-ECD3-45A2-A026-1BE616507902}" type="parTrans" cxnId="{9D7E4D78-8A14-478D-BECB-7B1112AB27D6}">
      <dgm:prSet/>
      <dgm:spPr/>
      <dgm:t>
        <a:bodyPr/>
        <a:lstStyle/>
        <a:p>
          <a:endParaRPr lang="en-US"/>
        </a:p>
      </dgm:t>
    </dgm:pt>
    <dgm:pt modelId="{73F1D070-07D5-411F-9ED9-13DD207E4DC4}" type="sibTrans" cxnId="{9D7E4D78-8A14-478D-BECB-7B1112AB27D6}">
      <dgm:prSet/>
      <dgm:spPr/>
      <dgm:t>
        <a:bodyPr/>
        <a:lstStyle/>
        <a:p>
          <a:endParaRPr lang="en-US"/>
        </a:p>
      </dgm:t>
    </dgm:pt>
    <dgm:pt modelId="{E71E845B-3EEC-4DF6-BD00-03E672CB04A7}">
      <dgm:prSet/>
      <dgm:spPr/>
      <dgm:t>
        <a:bodyPr/>
        <a:lstStyle/>
        <a:p>
          <a:r>
            <a:rPr lang="en-GB" dirty="0"/>
            <a:t>You get lots of opportunities which are not available in other schools</a:t>
          </a:r>
          <a:endParaRPr lang="en-US" dirty="0"/>
        </a:p>
      </dgm:t>
    </dgm:pt>
    <dgm:pt modelId="{685A4606-81D8-49EF-ACF3-02F27A37FD16}" type="parTrans" cxnId="{C3328088-3798-4E51-8D6A-59A70BF7659B}">
      <dgm:prSet/>
      <dgm:spPr/>
      <dgm:t>
        <a:bodyPr/>
        <a:lstStyle/>
        <a:p>
          <a:endParaRPr lang="en-US"/>
        </a:p>
      </dgm:t>
    </dgm:pt>
    <dgm:pt modelId="{AE88E0E6-A649-4F5D-AE36-DF00033EDC58}" type="sibTrans" cxnId="{C3328088-3798-4E51-8D6A-59A70BF7659B}">
      <dgm:prSet/>
      <dgm:spPr/>
      <dgm:t>
        <a:bodyPr/>
        <a:lstStyle/>
        <a:p>
          <a:endParaRPr lang="en-US"/>
        </a:p>
      </dgm:t>
    </dgm:pt>
    <dgm:pt modelId="{0715D270-7769-4BB2-A081-0A47E21F6F8B}">
      <dgm:prSet/>
      <dgm:spPr/>
      <dgm:t>
        <a:bodyPr/>
        <a:lstStyle/>
        <a:p>
          <a:r>
            <a:rPr lang="en-GB"/>
            <a:t>You feel safe and secure</a:t>
          </a:r>
          <a:endParaRPr lang="en-US"/>
        </a:p>
      </dgm:t>
    </dgm:pt>
    <dgm:pt modelId="{1FD3EA97-3E20-42A2-9333-806F7DEE5BDF}" type="parTrans" cxnId="{DDE73FD6-25F4-44E4-A404-382E4C0C661D}">
      <dgm:prSet/>
      <dgm:spPr/>
      <dgm:t>
        <a:bodyPr/>
        <a:lstStyle/>
        <a:p>
          <a:endParaRPr lang="en-US"/>
        </a:p>
      </dgm:t>
    </dgm:pt>
    <dgm:pt modelId="{510854C1-AE12-45B0-9AE5-F616397C1924}" type="sibTrans" cxnId="{DDE73FD6-25F4-44E4-A404-382E4C0C661D}">
      <dgm:prSet/>
      <dgm:spPr/>
      <dgm:t>
        <a:bodyPr/>
        <a:lstStyle/>
        <a:p>
          <a:endParaRPr lang="en-US"/>
        </a:p>
      </dgm:t>
    </dgm:pt>
    <dgm:pt modelId="{7A2DC64E-54D2-4C14-A21A-A576E98CEE2E}" type="pres">
      <dgm:prSet presAssocID="{4855806A-561E-4DA0-81EA-A696784D4C96}" presName="root" presStyleCnt="0">
        <dgm:presLayoutVars>
          <dgm:dir/>
          <dgm:resizeHandles val="exact"/>
        </dgm:presLayoutVars>
      </dgm:prSet>
      <dgm:spPr/>
    </dgm:pt>
    <dgm:pt modelId="{9643D853-C215-4E85-8B5F-C76E416C3FED}" type="pres">
      <dgm:prSet presAssocID="{5778459B-CED8-4E20-82C5-D8950CAC65F0}" presName="compNode" presStyleCnt="0"/>
      <dgm:spPr/>
    </dgm:pt>
    <dgm:pt modelId="{6A96BDC8-A5F7-4AFD-8E2C-4FBD32D1ECD3}" type="pres">
      <dgm:prSet presAssocID="{5778459B-CED8-4E20-82C5-D8950CAC65F0}" presName="bgRect" presStyleLbl="bgShp" presStyleIdx="0" presStyleCnt="4"/>
      <dgm:spPr/>
    </dgm:pt>
    <dgm:pt modelId="{8BC09981-9B98-4CD8-983D-8E189F93B6CA}" type="pres">
      <dgm:prSet presAssocID="{5778459B-CED8-4E20-82C5-D8950CAC65F0}"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459E40D4-2F10-4F40-B4C8-7570532AA6B9}" type="pres">
      <dgm:prSet presAssocID="{5778459B-CED8-4E20-82C5-D8950CAC65F0}" presName="spaceRect" presStyleCnt="0"/>
      <dgm:spPr/>
    </dgm:pt>
    <dgm:pt modelId="{BA468D75-4081-4981-9117-B31A832FA633}" type="pres">
      <dgm:prSet presAssocID="{5778459B-CED8-4E20-82C5-D8950CAC65F0}" presName="parTx" presStyleLbl="revTx" presStyleIdx="0" presStyleCnt="4">
        <dgm:presLayoutVars>
          <dgm:chMax val="0"/>
          <dgm:chPref val="0"/>
        </dgm:presLayoutVars>
      </dgm:prSet>
      <dgm:spPr/>
    </dgm:pt>
    <dgm:pt modelId="{3714E5A6-BFF0-4355-8765-306108AE16D4}" type="pres">
      <dgm:prSet presAssocID="{BDE69680-4CC0-4D4F-BDF1-290DB86D88BA}" presName="sibTrans" presStyleCnt="0"/>
      <dgm:spPr/>
    </dgm:pt>
    <dgm:pt modelId="{02D38B95-5AFA-47BA-B6D2-FE0383A63356}" type="pres">
      <dgm:prSet presAssocID="{A5D80CA1-DEF7-4F96-A452-1DBB3204DC86}" presName="compNode" presStyleCnt="0"/>
      <dgm:spPr/>
    </dgm:pt>
    <dgm:pt modelId="{971E3C2D-1CF4-401F-BED1-A260DFF306ED}" type="pres">
      <dgm:prSet presAssocID="{A5D80CA1-DEF7-4F96-A452-1DBB3204DC86}" presName="bgRect" presStyleLbl="bgShp" presStyleIdx="1" presStyleCnt="4"/>
      <dgm:spPr/>
    </dgm:pt>
    <dgm:pt modelId="{877B3DA2-EF73-4E1B-B196-16268B45781E}" type="pres">
      <dgm:prSet presAssocID="{A5D80CA1-DEF7-4F96-A452-1DBB3204DC86}"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iling Face with No Fill"/>
        </a:ext>
      </dgm:extLst>
    </dgm:pt>
    <dgm:pt modelId="{320D1944-8ED3-4DF4-93FC-9B1FF9A08AAA}" type="pres">
      <dgm:prSet presAssocID="{A5D80CA1-DEF7-4F96-A452-1DBB3204DC86}" presName="spaceRect" presStyleCnt="0"/>
      <dgm:spPr/>
    </dgm:pt>
    <dgm:pt modelId="{F36C2BC0-FBEF-48B9-AAAC-B2C85E9D05A7}" type="pres">
      <dgm:prSet presAssocID="{A5D80CA1-DEF7-4F96-A452-1DBB3204DC86}" presName="parTx" presStyleLbl="revTx" presStyleIdx="1" presStyleCnt="4">
        <dgm:presLayoutVars>
          <dgm:chMax val="0"/>
          <dgm:chPref val="0"/>
        </dgm:presLayoutVars>
      </dgm:prSet>
      <dgm:spPr/>
    </dgm:pt>
    <dgm:pt modelId="{62FAE60C-7F20-4721-B093-06F6C21A56DF}" type="pres">
      <dgm:prSet presAssocID="{73F1D070-07D5-411F-9ED9-13DD207E4DC4}" presName="sibTrans" presStyleCnt="0"/>
      <dgm:spPr/>
    </dgm:pt>
    <dgm:pt modelId="{C09A9F5A-3EAD-40CC-919B-44A0EC4FF4FD}" type="pres">
      <dgm:prSet presAssocID="{E71E845B-3EEC-4DF6-BD00-03E672CB04A7}" presName="compNode" presStyleCnt="0"/>
      <dgm:spPr/>
    </dgm:pt>
    <dgm:pt modelId="{A95B7580-A07D-45CF-B828-794F682A1D32}" type="pres">
      <dgm:prSet presAssocID="{E71E845B-3EEC-4DF6-BD00-03E672CB04A7}" presName="bgRect" presStyleLbl="bgShp" presStyleIdx="2" presStyleCnt="4"/>
      <dgm:spPr/>
    </dgm:pt>
    <dgm:pt modelId="{2F961BE7-42BB-4E5F-BA38-4A991B815D3B}" type="pres">
      <dgm:prSet presAssocID="{E71E845B-3EEC-4DF6-BD00-03E672CB04A7}"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B977FDFD-BFE3-442B-A2BE-966D76E46BE3}" type="pres">
      <dgm:prSet presAssocID="{E71E845B-3EEC-4DF6-BD00-03E672CB04A7}" presName="spaceRect" presStyleCnt="0"/>
      <dgm:spPr/>
    </dgm:pt>
    <dgm:pt modelId="{28F7184C-2D06-40BC-BB8D-8105AFE3C1B5}" type="pres">
      <dgm:prSet presAssocID="{E71E845B-3EEC-4DF6-BD00-03E672CB04A7}" presName="parTx" presStyleLbl="revTx" presStyleIdx="2" presStyleCnt="4">
        <dgm:presLayoutVars>
          <dgm:chMax val="0"/>
          <dgm:chPref val="0"/>
        </dgm:presLayoutVars>
      </dgm:prSet>
      <dgm:spPr/>
    </dgm:pt>
    <dgm:pt modelId="{AD954371-E7D0-4FF4-A929-556A065ECC29}" type="pres">
      <dgm:prSet presAssocID="{AE88E0E6-A649-4F5D-AE36-DF00033EDC58}" presName="sibTrans" presStyleCnt="0"/>
      <dgm:spPr/>
    </dgm:pt>
    <dgm:pt modelId="{2F21C5E0-24D5-480C-8EC9-5048B5321AF5}" type="pres">
      <dgm:prSet presAssocID="{0715D270-7769-4BB2-A081-0A47E21F6F8B}" presName="compNode" presStyleCnt="0"/>
      <dgm:spPr/>
    </dgm:pt>
    <dgm:pt modelId="{6AD12DF5-400A-4D7C-B818-293A635CC068}" type="pres">
      <dgm:prSet presAssocID="{0715D270-7769-4BB2-A081-0A47E21F6F8B}" presName="bgRect" presStyleLbl="bgShp" presStyleIdx="3" presStyleCnt="4"/>
      <dgm:spPr/>
    </dgm:pt>
    <dgm:pt modelId="{F68CDBF8-09A2-4177-9F3E-F461427EA1DE}" type="pres">
      <dgm:prSet presAssocID="{0715D270-7769-4BB2-A081-0A47E21F6F8B}"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8F521EB7-B286-4F87-BBAE-138AA465B932}" type="pres">
      <dgm:prSet presAssocID="{0715D270-7769-4BB2-A081-0A47E21F6F8B}" presName="spaceRect" presStyleCnt="0"/>
      <dgm:spPr/>
    </dgm:pt>
    <dgm:pt modelId="{7BE0B48A-3129-4344-98BD-CB5B3D75921E}" type="pres">
      <dgm:prSet presAssocID="{0715D270-7769-4BB2-A081-0A47E21F6F8B}" presName="parTx" presStyleLbl="revTx" presStyleIdx="3" presStyleCnt="4">
        <dgm:presLayoutVars>
          <dgm:chMax val="0"/>
          <dgm:chPref val="0"/>
        </dgm:presLayoutVars>
      </dgm:prSet>
      <dgm:spPr/>
    </dgm:pt>
  </dgm:ptLst>
  <dgm:cxnLst>
    <dgm:cxn modelId="{E0C04F61-AC3D-488B-BA1E-EF3496B51354}" type="presOf" srcId="{0715D270-7769-4BB2-A081-0A47E21F6F8B}" destId="{7BE0B48A-3129-4344-98BD-CB5B3D75921E}" srcOrd="0" destOrd="0" presId="urn:microsoft.com/office/officeart/2018/2/layout/IconVerticalSolidList"/>
    <dgm:cxn modelId="{4DC0E642-C998-4A9E-A06C-2AA8F51FA017}" type="presOf" srcId="{E71E845B-3EEC-4DF6-BD00-03E672CB04A7}" destId="{28F7184C-2D06-40BC-BB8D-8105AFE3C1B5}" srcOrd="0" destOrd="0" presId="urn:microsoft.com/office/officeart/2018/2/layout/IconVerticalSolidList"/>
    <dgm:cxn modelId="{4EEEAF51-E743-4071-8BD0-598272A9802E}" type="presOf" srcId="{A5D80CA1-DEF7-4F96-A452-1DBB3204DC86}" destId="{F36C2BC0-FBEF-48B9-AAAC-B2C85E9D05A7}" srcOrd="0" destOrd="0" presId="urn:microsoft.com/office/officeart/2018/2/layout/IconVerticalSolidList"/>
    <dgm:cxn modelId="{9D7E4D78-8A14-478D-BECB-7B1112AB27D6}" srcId="{4855806A-561E-4DA0-81EA-A696784D4C96}" destId="{A5D80CA1-DEF7-4F96-A452-1DBB3204DC86}" srcOrd="1" destOrd="0" parTransId="{1E481A23-ECD3-45A2-A026-1BE616507902}" sibTransId="{73F1D070-07D5-411F-9ED9-13DD207E4DC4}"/>
    <dgm:cxn modelId="{C3328088-3798-4E51-8D6A-59A70BF7659B}" srcId="{4855806A-561E-4DA0-81EA-A696784D4C96}" destId="{E71E845B-3EEC-4DF6-BD00-03E672CB04A7}" srcOrd="2" destOrd="0" parTransId="{685A4606-81D8-49EF-ACF3-02F27A37FD16}" sibTransId="{AE88E0E6-A649-4F5D-AE36-DF00033EDC58}"/>
    <dgm:cxn modelId="{26E89B92-8B02-4B51-B7B5-A61D067217A6}" type="presOf" srcId="{5778459B-CED8-4E20-82C5-D8950CAC65F0}" destId="{BA468D75-4081-4981-9117-B31A832FA633}" srcOrd="0" destOrd="0" presId="urn:microsoft.com/office/officeart/2018/2/layout/IconVerticalSolidList"/>
    <dgm:cxn modelId="{85B8DFAD-271B-40C7-A9FE-8388C5DC3AD7}" srcId="{4855806A-561E-4DA0-81EA-A696784D4C96}" destId="{5778459B-CED8-4E20-82C5-D8950CAC65F0}" srcOrd="0" destOrd="0" parTransId="{98C10960-8B31-4534-914E-9B9E175A35E3}" sibTransId="{BDE69680-4CC0-4D4F-BDF1-290DB86D88BA}"/>
    <dgm:cxn modelId="{25559ABD-05EC-49EF-9A1B-DBF81C7738DA}" type="presOf" srcId="{4855806A-561E-4DA0-81EA-A696784D4C96}" destId="{7A2DC64E-54D2-4C14-A21A-A576E98CEE2E}" srcOrd="0" destOrd="0" presId="urn:microsoft.com/office/officeart/2018/2/layout/IconVerticalSolidList"/>
    <dgm:cxn modelId="{DDE73FD6-25F4-44E4-A404-382E4C0C661D}" srcId="{4855806A-561E-4DA0-81EA-A696784D4C96}" destId="{0715D270-7769-4BB2-A081-0A47E21F6F8B}" srcOrd="3" destOrd="0" parTransId="{1FD3EA97-3E20-42A2-9333-806F7DEE5BDF}" sibTransId="{510854C1-AE12-45B0-9AE5-F616397C1924}"/>
    <dgm:cxn modelId="{407DA67C-6C0E-4EFB-A731-EF0D34C4A2B1}" type="presParOf" srcId="{7A2DC64E-54D2-4C14-A21A-A576E98CEE2E}" destId="{9643D853-C215-4E85-8B5F-C76E416C3FED}" srcOrd="0" destOrd="0" presId="urn:microsoft.com/office/officeart/2018/2/layout/IconVerticalSolidList"/>
    <dgm:cxn modelId="{1C00D955-FAC2-43BC-9A9A-212E3EF655A7}" type="presParOf" srcId="{9643D853-C215-4E85-8B5F-C76E416C3FED}" destId="{6A96BDC8-A5F7-4AFD-8E2C-4FBD32D1ECD3}" srcOrd="0" destOrd="0" presId="urn:microsoft.com/office/officeart/2018/2/layout/IconVerticalSolidList"/>
    <dgm:cxn modelId="{8F0706F5-9E1E-489D-BDA7-03E401F4C7DB}" type="presParOf" srcId="{9643D853-C215-4E85-8B5F-C76E416C3FED}" destId="{8BC09981-9B98-4CD8-983D-8E189F93B6CA}" srcOrd="1" destOrd="0" presId="urn:microsoft.com/office/officeart/2018/2/layout/IconVerticalSolidList"/>
    <dgm:cxn modelId="{4B761DBC-74E7-43C5-81D2-09730A79E652}" type="presParOf" srcId="{9643D853-C215-4E85-8B5F-C76E416C3FED}" destId="{459E40D4-2F10-4F40-B4C8-7570532AA6B9}" srcOrd="2" destOrd="0" presId="urn:microsoft.com/office/officeart/2018/2/layout/IconVerticalSolidList"/>
    <dgm:cxn modelId="{4C30D9CD-0A87-4473-84E3-C4901F5267BB}" type="presParOf" srcId="{9643D853-C215-4E85-8B5F-C76E416C3FED}" destId="{BA468D75-4081-4981-9117-B31A832FA633}" srcOrd="3" destOrd="0" presId="urn:microsoft.com/office/officeart/2018/2/layout/IconVerticalSolidList"/>
    <dgm:cxn modelId="{2FC6FB1F-B5EF-46FE-875F-4806F2B02E7F}" type="presParOf" srcId="{7A2DC64E-54D2-4C14-A21A-A576E98CEE2E}" destId="{3714E5A6-BFF0-4355-8765-306108AE16D4}" srcOrd="1" destOrd="0" presId="urn:microsoft.com/office/officeart/2018/2/layout/IconVerticalSolidList"/>
    <dgm:cxn modelId="{EC365706-CC9C-419C-A797-55597F6F97B1}" type="presParOf" srcId="{7A2DC64E-54D2-4C14-A21A-A576E98CEE2E}" destId="{02D38B95-5AFA-47BA-B6D2-FE0383A63356}" srcOrd="2" destOrd="0" presId="urn:microsoft.com/office/officeart/2018/2/layout/IconVerticalSolidList"/>
    <dgm:cxn modelId="{563EA8CF-64C7-462A-B5A2-75AE848B8BA9}" type="presParOf" srcId="{02D38B95-5AFA-47BA-B6D2-FE0383A63356}" destId="{971E3C2D-1CF4-401F-BED1-A260DFF306ED}" srcOrd="0" destOrd="0" presId="urn:microsoft.com/office/officeart/2018/2/layout/IconVerticalSolidList"/>
    <dgm:cxn modelId="{E1AAE3EC-5468-4ADA-BB6C-B041FFD76044}" type="presParOf" srcId="{02D38B95-5AFA-47BA-B6D2-FE0383A63356}" destId="{877B3DA2-EF73-4E1B-B196-16268B45781E}" srcOrd="1" destOrd="0" presId="urn:microsoft.com/office/officeart/2018/2/layout/IconVerticalSolidList"/>
    <dgm:cxn modelId="{2B57EA12-7786-43FC-85FB-748B64122F67}" type="presParOf" srcId="{02D38B95-5AFA-47BA-B6D2-FE0383A63356}" destId="{320D1944-8ED3-4DF4-93FC-9B1FF9A08AAA}" srcOrd="2" destOrd="0" presId="urn:microsoft.com/office/officeart/2018/2/layout/IconVerticalSolidList"/>
    <dgm:cxn modelId="{87616882-FEE0-408E-9884-2B3FCFDA052F}" type="presParOf" srcId="{02D38B95-5AFA-47BA-B6D2-FE0383A63356}" destId="{F36C2BC0-FBEF-48B9-AAAC-B2C85E9D05A7}" srcOrd="3" destOrd="0" presId="urn:microsoft.com/office/officeart/2018/2/layout/IconVerticalSolidList"/>
    <dgm:cxn modelId="{DC90FB7B-DE01-4147-B430-FC9242ECDDBD}" type="presParOf" srcId="{7A2DC64E-54D2-4C14-A21A-A576E98CEE2E}" destId="{62FAE60C-7F20-4721-B093-06F6C21A56DF}" srcOrd="3" destOrd="0" presId="urn:microsoft.com/office/officeart/2018/2/layout/IconVerticalSolidList"/>
    <dgm:cxn modelId="{A7AE3343-9CB1-4883-A380-C2C8369755C7}" type="presParOf" srcId="{7A2DC64E-54D2-4C14-A21A-A576E98CEE2E}" destId="{C09A9F5A-3EAD-40CC-919B-44A0EC4FF4FD}" srcOrd="4" destOrd="0" presId="urn:microsoft.com/office/officeart/2018/2/layout/IconVerticalSolidList"/>
    <dgm:cxn modelId="{2E682C7C-883D-40D6-8246-E39179FB28A4}" type="presParOf" srcId="{C09A9F5A-3EAD-40CC-919B-44A0EC4FF4FD}" destId="{A95B7580-A07D-45CF-B828-794F682A1D32}" srcOrd="0" destOrd="0" presId="urn:microsoft.com/office/officeart/2018/2/layout/IconVerticalSolidList"/>
    <dgm:cxn modelId="{12D4EDE1-44C4-4BF6-A035-7F0D6C3C264E}" type="presParOf" srcId="{C09A9F5A-3EAD-40CC-919B-44A0EC4FF4FD}" destId="{2F961BE7-42BB-4E5F-BA38-4A991B815D3B}" srcOrd="1" destOrd="0" presId="urn:microsoft.com/office/officeart/2018/2/layout/IconVerticalSolidList"/>
    <dgm:cxn modelId="{F63F7F52-7E6B-4B2F-81F0-97F815673655}" type="presParOf" srcId="{C09A9F5A-3EAD-40CC-919B-44A0EC4FF4FD}" destId="{B977FDFD-BFE3-442B-A2BE-966D76E46BE3}" srcOrd="2" destOrd="0" presId="urn:microsoft.com/office/officeart/2018/2/layout/IconVerticalSolidList"/>
    <dgm:cxn modelId="{15BE1D5A-1737-42CF-B29A-E44638245CFB}" type="presParOf" srcId="{C09A9F5A-3EAD-40CC-919B-44A0EC4FF4FD}" destId="{28F7184C-2D06-40BC-BB8D-8105AFE3C1B5}" srcOrd="3" destOrd="0" presId="urn:microsoft.com/office/officeart/2018/2/layout/IconVerticalSolidList"/>
    <dgm:cxn modelId="{97B03C7F-C4C5-4F00-A24E-90B0202AE797}" type="presParOf" srcId="{7A2DC64E-54D2-4C14-A21A-A576E98CEE2E}" destId="{AD954371-E7D0-4FF4-A929-556A065ECC29}" srcOrd="5" destOrd="0" presId="urn:microsoft.com/office/officeart/2018/2/layout/IconVerticalSolidList"/>
    <dgm:cxn modelId="{69A2EAA6-8A3C-4945-A0EC-9A07941172FA}" type="presParOf" srcId="{7A2DC64E-54D2-4C14-A21A-A576E98CEE2E}" destId="{2F21C5E0-24D5-480C-8EC9-5048B5321AF5}" srcOrd="6" destOrd="0" presId="urn:microsoft.com/office/officeart/2018/2/layout/IconVerticalSolidList"/>
    <dgm:cxn modelId="{DCCB8A99-7820-4DA2-9950-47ECDFF39B03}" type="presParOf" srcId="{2F21C5E0-24D5-480C-8EC9-5048B5321AF5}" destId="{6AD12DF5-400A-4D7C-B818-293A635CC068}" srcOrd="0" destOrd="0" presId="urn:microsoft.com/office/officeart/2018/2/layout/IconVerticalSolidList"/>
    <dgm:cxn modelId="{FAD746BA-3032-43B4-AA3D-7F5596950390}" type="presParOf" srcId="{2F21C5E0-24D5-480C-8EC9-5048B5321AF5}" destId="{F68CDBF8-09A2-4177-9F3E-F461427EA1DE}" srcOrd="1" destOrd="0" presId="urn:microsoft.com/office/officeart/2018/2/layout/IconVerticalSolidList"/>
    <dgm:cxn modelId="{98F96164-3D09-44F1-9DD5-66C5AB7C9189}" type="presParOf" srcId="{2F21C5E0-24D5-480C-8EC9-5048B5321AF5}" destId="{8F521EB7-B286-4F87-BBAE-138AA465B932}" srcOrd="2" destOrd="0" presId="urn:microsoft.com/office/officeart/2018/2/layout/IconVerticalSolidList"/>
    <dgm:cxn modelId="{95025769-3D19-429B-9F7F-0072702DE575}" type="presParOf" srcId="{2F21C5E0-24D5-480C-8EC9-5048B5321AF5}" destId="{7BE0B48A-3129-4344-98BD-CB5B3D75921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6455B-CE85-49F7-89C9-D9F232C31D51}">
      <dsp:nvSpPr>
        <dsp:cNvPr id="0" name=""/>
        <dsp:cNvSpPr/>
      </dsp:nvSpPr>
      <dsp:spPr>
        <a:xfrm>
          <a:off x="0" y="552"/>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3A973-8B3D-4030-8858-57919FE97376}">
      <dsp:nvSpPr>
        <dsp:cNvPr id="0" name=""/>
        <dsp:cNvSpPr/>
      </dsp:nvSpPr>
      <dsp:spPr>
        <a:xfrm>
          <a:off x="0" y="552"/>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Academic Excellence</a:t>
          </a:r>
          <a:endParaRPr lang="en-US" sz="2900" kern="1200"/>
        </a:p>
      </dsp:txBody>
      <dsp:txXfrm>
        <a:off x="0" y="552"/>
        <a:ext cx="8229600" cy="646408"/>
      </dsp:txXfrm>
    </dsp:sp>
    <dsp:sp modelId="{80AE8E12-7FC1-4F00-8D02-4F8B507308A9}">
      <dsp:nvSpPr>
        <dsp:cNvPr id="0" name=""/>
        <dsp:cNvSpPr/>
      </dsp:nvSpPr>
      <dsp:spPr>
        <a:xfrm>
          <a:off x="0" y="646960"/>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B3F12-F8B3-4820-A624-2A28553F2584}">
      <dsp:nvSpPr>
        <dsp:cNvPr id="0" name=""/>
        <dsp:cNvSpPr/>
      </dsp:nvSpPr>
      <dsp:spPr>
        <a:xfrm>
          <a:off x="0" y="646960"/>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Great behaviour and attitudes to learning</a:t>
          </a:r>
          <a:endParaRPr lang="en-US" sz="2900" kern="1200"/>
        </a:p>
      </dsp:txBody>
      <dsp:txXfrm>
        <a:off x="0" y="646960"/>
        <a:ext cx="8229600" cy="646408"/>
      </dsp:txXfrm>
    </dsp:sp>
    <dsp:sp modelId="{E8006660-5937-44FC-AEFF-E6FBB125BDBA}">
      <dsp:nvSpPr>
        <dsp:cNvPr id="0" name=""/>
        <dsp:cNvSpPr/>
      </dsp:nvSpPr>
      <dsp:spPr>
        <a:xfrm>
          <a:off x="0" y="1293369"/>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5C264-36DD-45B2-B796-DD56E6169356}">
      <dsp:nvSpPr>
        <dsp:cNvPr id="0" name=""/>
        <dsp:cNvSpPr/>
      </dsp:nvSpPr>
      <dsp:spPr>
        <a:xfrm>
          <a:off x="0" y="1293369"/>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A fantastic sixth form</a:t>
          </a:r>
          <a:endParaRPr lang="en-US" sz="2900" kern="1200"/>
        </a:p>
      </dsp:txBody>
      <dsp:txXfrm>
        <a:off x="0" y="1293369"/>
        <a:ext cx="8229600" cy="646408"/>
      </dsp:txXfrm>
    </dsp:sp>
    <dsp:sp modelId="{9CC8FD23-6E13-42EE-A1F6-794C5B4B6C49}">
      <dsp:nvSpPr>
        <dsp:cNvPr id="0" name=""/>
        <dsp:cNvSpPr/>
      </dsp:nvSpPr>
      <dsp:spPr>
        <a:xfrm>
          <a:off x="0" y="1939777"/>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7E48-5B73-43FC-AE14-3188565077A4}">
      <dsp:nvSpPr>
        <dsp:cNvPr id="0" name=""/>
        <dsp:cNvSpPr/>
      </dsp:nvSpPr>
      <dsp:spPr>
        <a:xfrm>
          <a:off x="0" y="1939777"/>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Pupils who challenge discrimination and prejudice</a:t>
          </a:r>
          <a:endParaRPr lang="en-US" sz="2900" kern="1200"/>
        </a:p>
      </dsp:txBody>
      <dsp:txXfrm>
        <a:off x="0" y="1939777"/>
        <a:ext cx="8229600" cy="646408"/>
      </dsp:txXfrm>
    </dsp:sp>
    <dsp:sp modelId="{D572A45A-D560-4108-A25C-4DB9945CCC67}">
      <dsp:nvSpPr>
        <dsp:cNvPr id="0" name=""/>
        <dsp:cNvSpPr/>
      </dsp:nvSpPr>
      <dsp:spPr>
        <a:xfrm>
          <a:off x="0" y="2586185"/>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F9C53-EE77-4DF0-969F-383E42923A36}">
      <dsp:nvSpPr>
        <dsp:cNvPr id="0" name=""/>
        <dsp:cNvSpPr/>
      </dsp:nvSpPr>
      <dsp:spPr>
        <a:xfrm>
          <a:off x="0" y="2586185"/>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Very high expectations of all</a:t>
          </a:r>
          <a:endParaRPr lang="en-US" sz="2900" kern="1200"/>
        </a:p>
      </dsp:txBody>
      <dsp:txXfrm>
        <a:off x="0" y="2586185"/>
        <a:ext cx="8229600" cy="646408"/>
      </dsp:txXfrm>
    </dsp:sp>
    <dsp:sp modelId="{71DC43B9-4FE5-4FA0-921E-E742DE8C39A0}">
      <dsp:nvSpPr>
        <dsp:cNvPr id="0" name=""/>
        <dsp:cNvSpPr/>
      </dsp:nvSpPr>
      <dsp:spPr>
        <a:xfrm>
          <a:off x="0" y="3232593"/>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048A9-30E9-489D-A0BA-5EEDED9B6D96}">
      <dsp:nvSpPr>
        <dsp:cNvPr id="0" name=""/>
        <dsp:cNvSpPr/>
      </dsp:nvSpPr>
      <dsp:spPr>
        <a:xfrm>
          <a:off x="0" y="3232593"/>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Top quality teachers</a:t>
          </a:r>
          <a:endParaRPr lang="en-US" sz="2900" kern="1200"/>
        </a:p>
      </dsp:txBody>
      <dsp:txXfrm>
        <a:off x="0" y="3232593"/>
        <a:ext cx="8229600" cy="646408"/>
      </dsp:txXfrm>
    </dsp:sp>
    <dsp:sp modelId="{590F9C53-D636-4437-8952-B3E8E8D57508}">
      <dsp:nvSpPr>
        <dsp:cNvPr id="0" name=""/>
        <dsp:cNvSpPr/>
      </dsp:nvSpPr>
      <dsp:spPr>
        <a:xfrm>
          <a:off x="0" y="3879002"/>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8BC00D-50D7-4761-974C-8DCC9DA48219}">
      <dsp:nvSpPr>
        <dsp:cNvPr id="0" name=""/>
        <dsp:cNvSpPr/>
      </dsp:nvSpPr>
      <dsp:spPr>
        <a:xfrm>
          <a:off x="0" y="3879002"/>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A safe school, focussed on wellbeing</a:t>
          </a:r>
          <a:endParaRPr lang="en-US" sz="2900" kern="1200"/>
        </a:p>
      </dsp:txBody>
      <dsp:txXfrm>
        <a:off x="0" y="3879002"/>
        <a:ext cx="8229600" cy="646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6BDC8-A5F7-4AFD-8E2C-4FBD32D1ECD3}">
      <dsp:nvSpPr>
        <dsp:cNvPr id="0" name=""/>
        <dsp:cNvSpPr/>
      </dsp:nvSpPr>
      <dsp:spPr>
        <a:xfrm>
          <a:off x="0" y="2288"/>
          <a:ext cx="4773168"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C09981-9B98-4CD8-983D-8E189F93B6CA}">
      <dsp:nvSpPr>
        <dsp:cNvPr id="0" name=""/>
        <dsp:cNvSpPr/>
      </dsp:nvSpPr>
      <dsp:spPr>
        <a:xfrm>
          <a:off x="350852" y="263253"/>
          <a:ext cx="637913" cy="63791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468D75-4081-4981-9117-B31A832FA633}">
      <dsp:nvSpPr>
        <dsp:cNvPr id="0" name=""/>
        <dsp:cNvSpPr/>
      </dsp:nvSpPr>
      <dsp:spPr>
        <a:xfrm>
          <a:off x="1339618" y="2288"/>
          <a:ext cx="3433549"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n-GB" sz="2100" kern="1200"/>
            <a:t>You make really good progress</a:t>
          </a:r>
          <a:endParaRPr lang="en-US" sz="2100" kern="1200"/>
        </a:p>
      </dsp:txBody>
      <dsp:txXfrm>
        <a:off x="1339618" y="2288"/>
        <a:ext cx="3433549" cy="1159843"/>
      </dsp:txXfrm>
    </dsp:sp>
    <dsp:sp modelId="{971E3C2D-1CF4-401F-BED1-A260DFF306ED}">
      <dsp:nvSpPr>
        <dsp:cNvPr id="0" name=""/>
        <dsp:cNvSpPr/>
      </dsp:nvSpPr>
      <dsp:spPr>
        <a:xfrm>
          <a:off x="0" y="1452092"/>
          <a:ext cx="4773168"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7B3DA2-EF73-4E1B-B196-16268B45781E}">
      <dsp:nvSpPr>
        <dsp:cNvPr id="0" name=""/>
        <dsp:cNvSpPr/>
      </dsp:nvSpPr>
      <dsp:spPr>
        <a:xfrm>
          <a:off x="350852" y="1713057"/>
          <a:ext cx="637913" cy="63791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6C2BC0-FBEF-48B9-AAAC-B2C85E9D05A7}">
      <dsp:nvSpPr>
        <dsp:cNvPr id="0" name=""/>
        <dsp:cNvSpPr/>
      </dsp:nvSpPr>
      <dsp:spPr>
        <a:xfrm>
          <a:off x="1339618" y="1452092"/>
          <a:ext cx="3433549"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n-GB" sz="2100" kern="1200"/>
            <a:t>You get fantastic exam results</a:t>
          </a:r>
          <a:endParaRPr lang="en-US" sz="2100" kern="1200"/>
        </a:p>
      </dsp:txBody>
      <dsp:txXfrm>
        <a:off x="1339618" y="1452092"/>
        <a:ext cx="3433549" cy="1159843"/>
      </dsp:txXfrm>
    </dsp:sp>
    <dsp:sp modelId="{A95B7580-A07D-45CF-B828-794F682A1D32}">
      <dsp:nvSpPr>
        <dsp:cNvPr id="0" name=""/>
        <dsp:cNvSpPr/>
      </dsp:nvSpPr>
      <dsp:spPr>
        <a:xfrm>
          <a:off x="0" y="2901896"/>
          <a:ext cx="4773168"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61BE7-42BB-4E5F-BA38-4A991B815D3B}">
      <dsp:nvSpPr>
        <dsp:cNvPr id="0" name=""/>
        <dsp:cNvSpPr/>
      </dsp:nvSpPr>
      <dsp:spPr>
        <a:xfrm>
          <a:off x="350852" y="3162861"/>
          <a:ext cx="637913" cy="63791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F7184C-2D06-40BC-BB8D-8105AFE3C1B5}">
      <dsp:nvSpPr>
        <dsp:cNvPr id="0" name=""/>
        <dsp:cNvSpPr/>
      </dsp:nvSpPr>
      <dsp:spPr>
        <a:xfrm>
          <a:off x="1339618" y="2901896"/>
          <a:ext cx="3433549"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n-GB" sz="2100" kern="1200" dirty="0"/>
            <a:t>You get lots of opportunities which are not available in other schools</a:t>
          </a:r>
          <a:endParaRPr lang="en-US" sz="2100" kern="1200" dirty="0"/>
        </a:p>
      </dsp:txBody>
      <dsp:txXfrm>
        <a:off x="1339618" y="2901896"/>
        <a:ext cx="3433549" cy="1159843"/>
      </dsp:txXfrm>
    </dsp:sp>
    <dsp:sp modelId="{6AD12DF5-400A-4D7C-B818-293A635CC068}">
      <dsp:nvSpPr>
        <dsp:cNvPr id="0" name=""/>
        <dsp:cNvSpPr/>
      </dsp:nvSpPr>
      <dsp:spPr>
        <a:xfrm>
          <a:off x="0" y="4351700"/>
          <a:ext cx="4773168"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8CDBF8-09A2-4177-9F3E-F461427EA1DE}">
      <dsp:nvSpPr>
        <dsp:cNvPr id="0" name=""/>
        <dsp:cNvSpPr/>
      </dsp:nvSpPr>
      <dsp:spPr>
        <a:xfrm>
          <a:off x="350852" y="4612665"/>
          <a:ext cx="637913" cy="63791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E0B48A-3129-4344-98BD-CB5B3D75921E}">
      <dsp:nvSpPr>
        <dsp:cNvPr id="0" name=""/>
        <dsp:cNvSpPr/>
      </dsp:nvSpPr>
      <dsp:spPr>
        <a:xfrm>
          <a:off x="1339618" y="4351700"/>
          <a:ext cx="3433549"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33450">
            <a:lnSpc>
              <a:spcPct val="90000"/>
            </a:lnSpc>
            <a:spcBef>
              <a:spcPct val="0"/>
            </a:spcBef>
            <a:spcAft>
              <a:spcPct val="35000"/>
            </a:spcAft>
            <a:buNone/>
          </a:pPr>
          <a:r>
            <a:rPr lang="en-GB" sz="2100" kern="1200"/>
            <a:t>You feel safe and secure</a:t>
          </a:r>
          <a:endParaRPr lang="en-US" sz="2100" kern="1200"/>
        </a:p>
      </dsp:txBody>
      <dsp:txXfrm>
        <a:off x="1339618" y="4351700"/>
        <a:ext cx="3433549" cy="115984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3CCC88E-B6FE-4788-A004-F697F67F9519}" type="datetimeFigureOut">
              <a:rPr lang="en-GB" smtClean="0"/>
              <a:t>12/09/2024</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28D7E4F-3529-4354-818C-0F0CB45149BC}" type="slidenum">
              <a:rPr lang="en-GB" smtClean="0"/>
              <a:t>‹#›</a:t>
            </a:fld>
            <a:endParaRPr lang="en-GB"/>
          </a:p>
        </p:txBody>
      </p:sp>
    </p:spTree>
    <p:extLst>
      <p:ext uri="{BB962C8B-B14F-4D97-AF65-F5344CB8AC3E}">
        <p14:creationId xmlns:p14="http://schemas.microsoft.com/office/powerpoint/2010/main" val="208150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A395D36-61C7-4797-95F2-2E2F60C211DD}" type="datetimeFigureOut">
              <a:rPr lang="en-GB" smtClean="0"/>
              <a:t>12/09/2024</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A41F44C-FDE0-42D9-B9A3-E0E635B0D481}" type="slidenum">
              <a:rPr lang="en-GB" smtClean="0"/>
              <a:t>‹#›</a:t>
            </a:fld>
            <a:endParaRPr lang="en-GB"/>
          </a:p>
        </p:txBody>
      </p:sp>
    </p:spTree>
    <p:extLst>
      <p:ext uri="{BB962C8B-B14F-4D97-AF65-F5344CB8AC3E}">
        <p14:creationId xmlns:p14="http://schemas.microsoft.com/office/powerpoint/2010/main" val="2891625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 am a highly motivated individual who understands the transformative power of education and the significance of raising student aspiration and progress.  Having faced difficulties in my own education being stood here today is a testament to the impact that a teacher who believed in me had on turning my life around and achieving personal success.</a:t>
            </a:r>
          </a:p>
          <a:p>
            <a:endParaRPr lang="en-GB" dirty="0"/>
          </a:p>
        </p:txBody>
      </p:sp>
    </p:spTree>
    <p:extLst>
      <p:ext uri="{BB962C8B-B14F-4D97-AF65-F5344CB8AC3E}">
        <p14:creationId xmlns:p14="http://schemas.microsoft.com/office/powerpoint/2010/main" val="291680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B18E2-CC85-4740-8A02-703B2B4264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53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B18E2-CC85-4740-8A02-703B2B4264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3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CD10-275B-4528-BEDA-A007A370DAB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D92FF2C-C595-4E0F-AA58-53B144099BD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20BCEB-71D6-4C64-A093-DF86A6D67F95}"/>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186D55F8-1A4E-46BA-B9BC-E3A6D910735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7A599E7-7AAE-4945-9C5E-F3B2BDD4D575}"/>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385094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1515-A223-4F50-9B97-4577B0B9C5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EC84C4-CA4F-4DC6-A763-6789A8CAD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111D6B-6687-406F-B43C-36C81669C9BC}"/>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F5589018-1A99-4B2E-BDBC-0D6E4587D1D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DE306E-0CE9-4BA8-8939-F3EB06FEC47F}"/>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121019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0FF21-3518-4051-8E06-28809CDA2B9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76ACA0-6EFE-4479-B5E4-85DDB58C0C0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0424E-F5A4-4FB1-9384-AB3163FE6693}"/>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FAFCD783-38FD-4CF5-A2E0-07891FAEA1B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C6DE46B-4C28-49FA-ABC3-78F3AB115F0C}"/>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371457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CD10-275B-4528-BEDA-A007A370DAB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D92FF2C-C595-4E0F-AA58-53B144099BD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20BCEB-71D6-4C64-A093-DF86A6D67F95}"/>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186D55F8-1A4E-46BA-B9BC-E3A6D910735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7A599E7-7AAE-4945-9C5E-F3B2BDD4D575}"/>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7" name="Picture 4" descr="South York Multi Academy Trust"/>
          <p:cNvPicPr>
            <a:picLocks noChangeAspect="1" noChangeArrowheads="1"/>
          </p:cNvPicPr>
          <p:nvPr userDrawn="1"/>
        </p:nvPicPr>
        <p:blipFill>
          <a:blip r:embed="rId2" cstate="print"/>
          <a:srcRect/>
          <a:stretch>
            <a:fillRect/>
          </a:stretch>
        </p:blipFill>
        <p:spPr bwMode="auto">
          <a:xfrm>
            <a:off x="6096001" y="6009321"/>
            <a:ext cx="2514599" cy="848678"/>
          </a:xfrm>
          <a:prstGeom prst="rect">
            <a:avLst/>
          </a:prstGeom>
          <a:noFill/>
        </p:spPr>
      </p:pic>
    </p:spTree>
    <p:extLst>
      <p:ext uri="{BB962C8B-B14F-4D97-AF65-F5344CB8AC3E}">
        <p14:creationId xmlns:p14="http://schemas.microsoft.com/office/powerpoint/2010/main" val="140623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3909-4CDE-4A0C-AF0A-83440849D6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39432-BBE9-4248-86D4-2DB09795BA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78D841-104D-477A-AB06-4C6C115A5C82}"/>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B53647A7-71D7-4585-BA3E-6164BD15F9A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698D4E9-1854-4D5E-A278-F47270D0081D}"/>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7" name="Picture 2" descr="Fulford School"/>
          <p:cNvPicPr>
            <a:picLocks noChangeAspect="1" noChangeArrowheads="1"/>
          </p:cNvPicPr>
          <p:nvPr userDrawn="1"/>
        </p:nvPicPr>
        <p:blipFill>
          <a:blip r:embed="rId2" cstate="print"/>
          <a:srcRect/>
          <a:stretch>
            <a:fillRect/>
          </a:stretch>
        </p:blipFill>
        <p:spPr bwMode="auto">
          <a:xfrm>
            <a:off x="533400" y="5877622"/>
            <a:ext cx="4454434" cy="980378"/>
          </a:xfrm>
          <a:prstGeom prst="rect">
            <a:avLst/>
          </a:prstGeom>
          <a:noFill/>
        </p:spPr>
      </p:pic>
      <p:pic>
        <p:nvPicPr>
          <p:cNvPr id="8" name="Picture 4" descr="South York Multi Academy Trust"/>
          <p:cNvPicPr>
            <a:picLocks noChangeAspect="1" noChangeArrowheads="1"/>
          </p:cNvPicPr>
          <p:nvPr userDrawn="1"/>
        </p:nvPicPr>
        <p:blipFill>
          <a:blip r:embed="rId3" cstate="print"/>
          <a:srcRect/>
          <a:stretch>
            <a:fillRect/>
          </a:stretch>
        </p:blipFill>
        <p:spPr bwMode="auto">
          <a:xfrm>
            <a:off x="6096001" y="6009321"/>
            <a:ext cx="2514599" cy="848678"/>
          </a:xfrm>
          <a:prstGeom prst="rect">
            <a:avLst/>
          </a:prstGeom>
          <a:noFill/>
        </p:spPr>
      </p:pic>
    </p:spTree>
    <p:extLst>
      <p:ext uri="{BB962C8B-B14F-4D97-AF65-F5344CB8AC3E}">
        <p14:creationId xmlns:p14="http://schemas.microsoft.com/office/powerpoint/2010/main" val="2070381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06BF-5D5C-4825-8C03-A5C83A27FF41}"/>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59BBD1-0FA1-41E9-B86A-B95E737AE11A}"/>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40EE9-CB7B-4B29-847F-EE866C16256E}"/>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371B136D-1ADC-423A-A839-DC1FE8D6034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4A3B598-C3E1-4735-8859-B781DE23DE67}"/>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7" name="Picture 4" descr="South York Multi Academy Trust"/>
          <p:cNvPicPr>
            <a:picLocks noChangeAspect="1" noChangeArrowheads="1"/>
          </p:cNvPicPr>
          <p:nvPr userDrawn="1"/>
        </p:nvPicPr>
        <p:blipFill>
          <a:blip r:embed="rId2" cstate="print"/>
          <a:srcRect/>
          <a:stretch>
            <a:fillRect/>
          </a:stretch>
        </p:blipFill>
        <p:spPr bwMode="auto">
          <a:xfrm>
            <a:off x="6096001" y="6009321"/>
            <a:ext cx="2514599" cy="848678"/>
          </a:xfrm>
          <a:prstGeom prst="rect">
            <a:avLst/>
          </a:prstGeom>
          <a:noFill/>
        </p:spPr>
      </p:pic>
      <p:pic>
        <p:nvPicPr>
          <p:cNvPr id="8" name="Picture 2" descr="Fulford School"/>
          <p:cNvPicPr>
            <a:picLocks noChangeAspect="1" noChangeArrowheads="1"/>
          </p:cNvPicPr>
          <p:nvPr userDrawn="1"/>
        </p:nvPicPr>
        <p:blipFill>
          <a:blip r:embed="rId3" cstate="print"/>
          <a:srcRect/>
          <a:stretch>
            <a:fillRect/>
          </a:stretch>
        </p:blipFill>
        <p:spPr bwMode="auto">
          <a:xfrm>
            <a:off x="533400" y="5877622"/>
            <a:ext cx="4454434" cy="980378"/>
          </a:xfrm>
          <a:prstGeom prst="rect">
            <a:avLst/>
          </a:prstGeom>
          <a:noFill/>
        </p:spPr>
      </p:pic>
    </p:spTree>
    <p:extLst>
      <p:ext uri="{BB962C8B-B14F-4D97-AF65-F5344CB8AC3E}">
        <p14:creationId xmlns:p14="http://schemas.microsoft.com/office/powerpoint/2010/main" val="321365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6CD6-9D1C-47D7-9256-8D90461DF5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A69B6A-7332-4455-8773-C0D4BCE044C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6EAF52-D620-4EDF-B6F3-91CE0D52D1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61D74A-86D6-4759-A8EA-2CB75D9C78E2}"/>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6" name="Footer Placeholder 5">
            <a:extLst>
              <a:ext uri="{FF2B5EF4-FFF2-40B4-BE49-F238E27FC236}">
                <a16:creationId xmlns:a16="http://schemas.microsoft.com/office/drawing/2014/main" id="{2230731E-D0C9-43C3-B40D-2B3A1BE975D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A4B6515-C20B-47D5-A943-EF809287A283}"/>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8" name="Picture 4" descr="South York Multi Academy Trust"/>
          <p:cNvPicPr>
            <a:picLocks noChangeAspect="1" noChangeArrowheads="1"/>
          </p:cNvPicPr>
          <p:nvPr userDrawn="1"/>
        </p:nvPicPr>
        <p:blipFill>
          <a:blip r:embed="rId2" cstate="print"/>
          <a:srcRect/>
          <a:stretch>
            <a:fillRect/>
          </a:stretch>
        </p:blipFill>
        <p:spPr bwMode="auto">
          <a:xfrm>
            <a:off x="6096001" y="6009321"/>
            <a:ext cx="2514599" cy="848678"/>
          </a:xfrm>
          <a:prstGeom prst="rect">
            <a:avLst/>
          </a:prstGeom>
          <a:noFill/>
        </p:spPr>
      </p:pic>
      <p:pic>
        <p:nvPicPr>
          <p:cNvPr id="9" name="Picture 2" descr="Fulford School"/>
          <p:cNvPicPr>
            <a:picLocks noChangeAspect="1" noChangeArrowheads="1"/>
          </p:cNvPicPr>
          <p:nvPr userDrawn="1"/>
        </p:nvPicPr>
        <p:blipFill>
          <a:blip r:embed="rId3" cstate="print"/>
          <a:srcRect/>
          <a:stretch>
            <a:fillRect/>
          </a:stretch>
        </p:blipFill>
        <p:spPr bwMode="auto">
          <a:xfrm>
            <a:off x="533400" y="5877622"/>
            <a:ext cx="4454434" cy="980378"/>
          </a:xfrm>
          <a:prstGeom prst="rect">
            <a:avLst/>
          </a:prstGeom>
          <a:noFill/>
        </p:spPr>
      </p:pic>
    </p:spTree>
    <p:extLst>
      <p:ext uri="{BB962C8B-B14F-4D97-AF65-F5344CB8AC3E}">
        <p14:creationId xmlns:p14="http://schemas.microsoft.com/office/powerpoint/2010/main" val="744996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6A5A-FBEC-47DC-BCBE-FCC5A783C579}"/>
              </a:ext>
            </a:extLst>
          </p:cNvPr>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36AEE-70BA-4888-AE20-0C57D0AD928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ADC6-4DC7-4766-93A8-F6C1B0EDB5F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B7EF2B-6292-4A28-B62F-4AB0179FC8B7}"/>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1EF7FA3-84BE-4C8B-8B6F-3BB2E58469E7}"/>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DD11B9-6779-4870-9FE9-2FCDC82F944E}"/>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8" name="Footer Placeholder 7">
            <a:extLst>
              <a:ext uri="{FF2B5EF4-FFF2-40B4-BE49-F238E27FC236}">
                <a16:creationId xmlns:a16="http://schemas.microsoft.com/office/drawing/2014/main" id="{6EECC4EE-35C6-4D9F-AA23-4C4CDDDB77A9}"/>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2926D62-B63C-49B5-B986-D779D07190E1}"/>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10" name="Picture 4" descr="South York Multi Academy Trust"/>
          <p:cNvPicPr>
            <a:picLocks noChangeAspect="1" noChangeArrowheads="1"/>
          </p:cNvPicPr>
          <p:nvPr userDrawn="1"/>
        </p:nvPicPr>
        <p:blipFill>
          <a:blip r:embed="rId2" cstate="print"/>
          <a:srcRect/>
          <a:stretch>
            <a:fillRect/>
          </a:stretch>
        </p:blipFill>
        <p:spPr bwMode="auto">
          <a:xfrm>
            <a:off x="6096001" y="6009321"/>
            <a:ext cx="2514599" cy="848678"/>
          </a:xfrm>
          <a:prstGeom prst="rect">
            <a:avLst/>
          </a:prstGeom>
          <a:noFill/>
        </p:spPr>
      </p:pic>
      <p:pic>
        <p:nvPicPr>
          <p:cNvPr id="11" name="Picture 2" descr="Fulford School"/>
          <p:cNvPicPr>
            <a:picLocks noChangeAspect="1" noChangeArrowheads="1"/>
          </p:cNvPicPr>
          <p:nvPr userDrawn="1"/>
        </p:nvPicPr>
        <p:blipFill>
          <a:blip r:embed="rId3" cstate="print"/>
          <a:srcRect/>
          <a:stretch>
            <a:fillRect/>
          </a:stretch>
        </p:blipFill>
        <p:spPr bwMode="auto">
          <a:xfrm>
            <a:off x="533400" y="5877622"/>
            <a:ext cx="4454434" cy="980378"/>
          </a:xfrm>
          <a:prstGeom prst="rect">
            <a:avLst/>
          </a:prstGeom>
          <a:noFill/>
        </p:spPr>
      </p:pic>
    </p:spTree>
    <p:extLst>
      <p:ext uri="{BB962C8B-B14F-4D97-AF65-F5344CB8AC3E}">
        <p14:creationId xmlns:p14="http://schemas.microsoft.com/office/powerpoint/2010/main" val="427619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20AE-4FEC-405A-B38F-8B587E6D8E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9C569D-B41B-45BD-AA89-EF6942B23A2D}"/>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4" name="Footer Placeholder 3">
            <a:extLst>
              <a:ext uri="{FF2B5EF4-FFF2-40B4-BE49-F238E27FC236}">
                <a16:creationId xmlns:a16="http://schemas.microsoft.com/office/drawing/2014/main" id="{849861B0-F360-4C56-B3EB-16ED068C702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A19BA92-169A-4CB0-BE1F-AB43DE9D02D7}"/>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6" name="Picture 4" descr="South York Multi Academy Trust"/>
          <p:cNvPicPr>
            <a:picLocks noChangeAspect="1" noChangeArrowheads="1"/>
          </p:cNvPicPr>
          <p:nvPr userDrawn="1"/>
        </p:nvPicPr>
        <p:blipFill>
          <a:blip r:embed="rId2" cstate="print"/>
          <a:srcRect/>
          <a:stretch>
            <a:fillRect/>
          </a:stretch>
        </p:blipFill>
        <p:spPr bwMode="auto">
          <a:xfrm>
            <a:off x="6096001" y="6009321"/>
            <a:ext cx="2514599" cy="848678"/>
          </a:xfrm>
          <a:prstGeom prst="rect">
            <a:avLst/>
          </a:prstGeom>
          <a:noFill/>
        </p:spPr>
      </p:pic>
      <p:pic>
        <p:nvPicPr>
          <p:cNvPr id="7" name="Picture 2" descr="Fulford School"/>
          <p:cNvPicPr>
            <a:picLocks noChangeAspect="1" noChangeArrowheads="1"/>
          </p:cNvPicPr>
          <p:nvPr userDrawn="1"/>
        </p:nvPicPr>
        <p:blipFill>
          <a:blip r:embed="rId3" cstate="print"/>
          <a:srcRect/>
          <a:stretch>
            <a:fillRect/>
          </a:stretch>
        </p:blipFill>
        <p:spPr bwMode="auto">
          <a:xfrm>
            <a:off x="533400" y="5877622"/>
            <a:ext cx="4454434" cy="980378"/>
          </a:xfrm>
          <a:prstGeom prst="rect">
            <a:avLst/>
          </a:prstGeom>
          <a:noFill/>
        </p:spPr>
      </p:pic>
    </p:spTree>
    <p:extLst>
      <p:ext uri="{BB962C8B-B14F-4D97-AF65-F5344CB8AC3E}">
        <p14:creationId xmlns:p14="http://schemas.microsoft.com/office/powerpoint/2010/main" val="2706988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EB361-B2A1-49A6-B62E-6775B94D1689}"/>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3" name="Footer Placeholder 2">
            <a:extLst>
              <a:ext uri="{FF2B5EF4-FFF2-40B4-BE49-F238E27FC236}">
                <a16:creationId xmlns:a16="http://schemas.microsoft.com/office/drawing/2014/main" id="{BEE0134A-46CC-418A-A962-538F5311819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7A0D33FA-C82E-420E-BCE2-A485ED1E20B9}"/>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5" name="Picture 4" descr="South York Multi Academy Trust"/>
          <p:cNvPicPr>
            <a:picLocks noChangeAspect="1" noChangeArrowheads="1"/>
          </p:cNvPicPr>
          <p:nvPr userDrawn="1"/>
        </p:nvPicPr>
        <p:blipFill>
          <a:blip r:embed="rId2" cstate="print"/>
          <a:srcRect/>
          <a:stretch>
            <a:fillRect/>
          </a:stretch>
        </p:blipFill>
        <p:spPr bwMode="auto">
          <a:xfrm>
            <a:off x="6096001" y="6009321"/>
            <a:ext cx="2514599" cy="848678"/>
          </a:xfrm>
          <a:prstGeom prst="rect">
            <a:avLst/>
          </a:prstGeom>
          <a:noFill/>
        </p:spPr>
      </p:pic>
      <p:pic>
        <p:nvPicPr>
          <p:cNvPr id="6" name="Picture 2" descr="Fulford School"/>
          <p:cNvPicPr>
            <a:picLocks noChangeAspect="1" noChangeArrowheads="1"/>
          </p:cNvPicPr>
          <p:nvPr userDrawn="1"/>
        </p:nvPicPr>
        <p:blipFill>
          <a:blip r:embed="rId3" cstate="print"/>
          <a:srcRect/>
          <a:stretch>
            <a:fillRect/>
          </a:stretch>
        </p:blipFill>
        <p:spPr bwMode="auto">
          <a:xfrm>
            <a:off x="533400" y="5877622"/>
            <a:ext cx="4454434" cy="980378"/>
          </a:xfrm>
          <a:prstGeom prst="rect">
            <a:avLst/>
          </a:prstGeom>
          <a:noFill/>
        </p:spPr>
      </p:pic>
    </p:spTree>
    <p:extLst>
      <p:ext uri="{BB962C8B-B14F-4D97-AF65-F5344CB8AC3E}">
        <p14:creationId xmlns:p14="http://schemas.microsoft.com/office/powerpoint/2010/main" val="202308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34C2C-27C3-4F09-9AAE-2D7381B8DC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6AE80F-EE6A-4225-B2D3-B08E5EE8DEDB}"/>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28B15C-C501-4CD0-AA6D-5EF42FB1B8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8C9081-2A78-426C-A81D-979C1F1F8A2B}"/>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6" name="Footer Placeholder 5">
            <a:extLst>
              <a:ext uri="{FF2B5EF4-FFF2-40B4-BE49-F238E27FC236}">
                <a16:creationId xmlns:a16="http://schemas.microsoft.com/office/drawing/2014/main" id="{ECCEFA12-4CE6-4F3A-AA48-96723EE0C9B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EF7D48B-CD42-4D95-8736-3987B0F3CE10}"/>
              </a:ext>
            </a:extLst>
          </p:cNvPr>
          <p:cNvSpPr>
            <a:spLocks noGrp="1"/>
          </p:cNvSpPr>
          <p:nvPr>
            <p:ph type="sldNum" sz="quarter" idx="12"/>
          </p:nvPr>
        </p:nvSpPr>
        <p:spPr/>
        <p:txBody>
          <a:bodyPr/>
          <a:lstStyle/>
          <a:p>
            <a:fld id="{67DC5546-9B13-4316-8462-34F3107C9B79}" type="slidenum">
              <a:rPr lang="en-GB" smtClean="0"/>
              <a:t>‹#›</a:t>
            </a:fld>
            <a:endParaRPr lang="en-GB" dirty="0"/>
          </a:p>
        </p:txBody>
      </p:sp>
      <p:pic>
        <p:nvPicPr>
          <p:cNvPr id="8" name="Picture 2" descr="Fulford School"/>
          <p:cNvPicPr>
            <a:picLocks noChangeAspect="1" noChangeArrowheads="1"/>
          </p:cNvPicPr>
          <p:nvPr userDrawn="1"/>
        </p:nvPicPr>
        <p:blipFill>
          <a:blip r:embed="rId2" cstate="print"/>
          <a:srcRect/>
          <a:stretch>
            <a:fillRect/>
          </a:stretch>
        </p:blipFill>
        <p:spPr bwMode="auto">
          <a:xfrm>
            <a:off x="533400" y="5877622"/>
            <a:ext cx="4454434" cy="980378"/>
          </a:xfrm>
          <a:prstGeom prst="rect">
            <a:avLst/>
          </a:prstGeom>
          <a:noFill/>
        </p:spPr>
      </p:pic>
    </p:spTree>
    <p:extLst>
      <p:ext uri="{BB962C8B-B14F-4D97-AF65-F5344CB8AC3E}">
        <p14:creationId xmlns:p14="http://schemas.microsoft.com/office/powerpoint/2010/main" val="327975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3909-4CDE-4A0C-AF0A-83440849D6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39432-BBE9-4248-86D4-2DB09795BA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78D841-104D-477A-AB06-4C6C115A5C82}"/>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B53647A7-71D7-4585-BA3E-6164BD15F9A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698D4E9-1854-4D5E-A278-F47270D0081D}"/>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370852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F4AD-664A-44BD-BB7F-5399D13E7E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989052-1BB8-430A-A846-B6FF642F9722}"/>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F2C30AC-0822-4EAA-B6B2-6B0E8943A5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136C81-C9EB-494B-ADCF-DE918292698F}"/>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6" name="Footer Placeholder 5">
            <a:extLst>
              <a:ext uri="{FF2B5EF4-FFF2-40B4-BE49-F238E27FC236}">
                <a16:creationId xmlns:a16="http://schemas.microsoft.com/office/drawing/2014/main" id="{B8015F01-4EA4-4BA3-9F61-CB6C13F21FC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FE23047-CAC4-4DC5-B0C3-1B5089E80275}"/>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2908982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1515-A223-4F50-9B97-4577B0B9C5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EC84C4-CA4F-4DC6-A763-6789A8CAD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111D6B-6687-406F-B43C-36C81669C9BC}"/>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F5589018-1A99-4B2E-BDBC-0D6E4587D1D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DE306E-0CE9-4BA8-8939-F3EB06FEC47F}"/>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2561401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0FF21-3518-4051-8E06-28809CDA2B92}"/>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76ACA0-6EFE-4479-B5E4-85DDB58C0C05}"/>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0424E-F5A4-4FB1-9384-AB3163FE6693}"/>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FAFCD783-38FD-4CF5-A2E0-07891FAEA1B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C6DE46B-4C28-49FA-ABC3-78F3AB115F0C}"/>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1954392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CD10-275B-4528-BEDA-A007A370DAB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D92FF2C-C595-4E0F-AA58-53B144099BD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20BCEB-71D6-4C64-A093-DF86A6D67F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6D55F8-1A4E-46BA-B9BC-E3A6D91073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7A599E7-7AAE-4945-9C5E-F3B2BDD4D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425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3909-4CDE-4A0C-AF0A-83440849D6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F39432-BBE9-4248-86D4-2DB09795BA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78D841-104D-477A-AB06-4C6C115A5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53647A7-71D7-4585-BA3E-6164BD15F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698D4E9-1854-4D5E-A278-F47270D008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30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06BF-5D5C-4825-8C03-A5C83A27FF4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59BBD1-0FA1-41E9-B86A-B95E737AE11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40EE9-CB7B-4B29-847F-EE866C1625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1B136D-1ADC-423A-A839-DC1FE8D60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4A3B598-C3E1-4735-8859-B781DE23DE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096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6CD6-9D1C-47D7-9256-8D90461DF5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A69B6A-7332-4455-8773-C0D4BCE044C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6EAF52-D620-4EDF-B6F3-91CE0D52D1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61D74A-86D6-4759-A8EA-2CB75D9C7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230731E-D0C9-43C3-B40D-2B3A1BE975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4B6515-C20B-47D5-A943-EF809287A2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911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6A5A-FBEC-47DC-BCBE-FCC5A783C57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36AEE-70BA-4888-AE20-0C57D0AD928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ADC6-4DC7-4766-93A8-F6C1B0EDB5F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B7EF2B-6292-4A28-B62F-4AB0179FC8B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1EF7FA3-84BE-4C8B-8B6F-3BB2E58469E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DD11B9-6779-4870-9FE9-2FCDC82F94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EECC4EE-35C6-4D9F-AA23-4C4CDDDB77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2926D62-B63C-49B5-B986-D779D07190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645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20AE-4FEC-405A-B38F-8B587E6D8E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9C569D-B41B-45BD-AA89-EF6942B23A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49861B0-F360-4C56-B3EB-16ED068C70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A19BA92-169A-4CB0-BE1F-AB43DE9D02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33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EB361-B2A1-49A6-B62E-6775B94D16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EE0134A-46CC-418A-A962-538F531181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A0D33FA-C82E-420E-BCE2-A485ED1E20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08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06BF-5D5C-4825-8C03-A5C83A27FF4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59BBD1-0FA1-41E9-B86A-B95E737AE11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40EE9-CB7B-4B29-847F-EE866C16256E}"/>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371B136D-1ADC-423A-A839-DC1FE8D6034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4A3B598-C3E1-4735-8859-B781DE23DE67}"/>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1476659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34C2C-27C3-4F09-9AAE-2D7381B8DC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6AE80F-EE6A-4225-B2D3-B08E5EE8DE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28B15C-C501-4CD0-AA6D-5EF42FB1B8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8C9081-2A78-426C-A81D-979C1F1F8A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CCEFA12-4CE6-4F3A-AA48-96723EE0C9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EF7D48B-CD42-4D95-8736-3987B0F3CE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929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F4AD-664A-44BD-BB7F-5399D13E7E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989052-1BB8-430A-A846-B6FF642F972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F2C30AC-0822-4EAA-B6B2-6B0E8943A5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136C81-C9EB-494B-ADCF-DE91829269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8015F01-4EA4-4BA3-9F61-CB6C13F21F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FE23047-CAC4-4DC5-B0C3-1B5089E802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656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1515-A223-4F50-9B97-4577B0B9C5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EC84C4-CA4F-4DC6-A763-6789A8CAD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111D6B-6687-406F-B43C-36C81669C9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589018-1A99-4B2E-BDBC-0D6E4587D1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DE306E-0CE9-4BA8-8939-F3EB06FEC4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134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90FF21-3518-4051-8E06-28809CDA2B9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76ACA0-6EFE-4479-B5E4-85DDB58C0C0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0424E-F5A4-4FB1-9384-AB3163FE66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AFCD783-38FD-4CF5-A2E0-07891FAEA1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6DE46B-4C28-49FA-ABC3-78F3AB115F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6CD6-9D1C-47D7-9256-8D90461DF5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A69B6A-7332-4455-8773-C0D4BCE044C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6EAF52-D620-4EDF-B6F3-91CE0D52D1F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61D74A-86D6-4759-A8EA-2CB75D9C78E2}"/>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6" name="Footer Placeholder 5">
            <a:extLst>
              <a:ext uri="{FF2B5EF4-FFF2-40B4-BE49-F238E27FC236}">
                <a16:creationId xmlns:a16="http://schemas.microsoft.com/office/drawing/2014/main" id="{2230731E-D0C9-43C3-B40D-2B3A1BE975D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A4B6515-C20B-47D5-A943-EF809287A283}"/>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2141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6A5A-FBEC-47DC-BCBE-FCC5A783C57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36AEE-70BA-4888-AE20-0C57D0AD928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ADC6-4DC7-4766-93A8-F6C1B0EDB5F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B7EF2B-6292-4A28-B62F-4AB0179FC8B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1EF7FA3-84BE-4C8B-8B6F-3BB2E58469E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DD11B9-6779-4870-9FE9-2FCDC82F944E}"/>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8" name="Footer Placeholder 7">
            <a:extLst>
              <a:ext uri="{FF2B5EF4-FFF2-40B4-BE49-F238E27FC236}">
                <a16:creationId xmlns:a16="http://schemas.microsoft.com/office/drawing/2014/main" id="{6EECC4EE-35C6-4D9F-AA23-4C4CDDDB77A9}"/>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2926D62-B63C-49B5-B986-D779D07190E1}"/>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333488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20AE-4FEC-405A-B38F-8B587E6D8E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9C569D-B41B-45BD-AA89-EF6942B23A2D}"/>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4" name="Footer Placeholder 3">
            <a:extLst>
              <a:ext uri="{FF2B5EF4-FFF2-40B4-BE49-F238E27FC236}">
                <a16:creationId xmlns:a16="http://schemas.microsoft.com/office/drawing/2014/main" id="{849861B0-F360-4C56-B3EB-16ED068C702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A19BA92-169A-4CB0-BE1F-AB43DE9D02D7}"/>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540427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EB361-B2A1-49A6-B62E-6775B94D1689}"/>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3" name="Footer Placeholder 2">
            <a:extLst>
              <a:ext uri="{FF2B5EF4-FFF2-40B4-BE49-F238E27FC236}">
                <a16:creationId xmlns:a16="http://schemas.microsoft.com/office/drawing/2014/main" id="{BEE0134A-46CC-418A-A962-538F5311819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7A0D33FA-C82E-420E-BCE2-A485ED1E20B9}"/>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222984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34C2C-27C3-4F09-9AAE-2D7381B8DC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6AE80F-EE6A-4225-B2D3-B08E5EE8DE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28B15C-C501-4CD0-AA6D-5EF42FB1B8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8C9081-2A78-426C-A81D-979C1F1F8A2B}"/>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6" name="Footer Placeholder 5">
            <a:extLst>
              <a:ext uri="{FF2B5EF4-FFF2-40B4-BE49-F238E27FC236}">
                <a16:creationId xmlns:a16="http://schemas.microsoft.com/office/drawing/2014/main" id="{ECCEFA12-4CE6-4F3A-AA48-96723EE0C9B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EF7D48B-CD42-4D95-8736-3987B0F3CE10}"/>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419941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F4AD-664A-44BD-BB7F-5399D13E7EA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989052-1BB8-430A-A846-B6FF642F972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FF2C30AC-0822-4EAA-B6B2-6B0E8943A5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136C81-C9EB-494B-ADCF-DE918292698F}"/>
              </a:ext>
            </a:extLst>
          </p:cNvPr>
          <p:cNvSpPr>
            <a:spLocks noGrp="1"/>
          </p:cNvSpPr>
          <p:nvPr>
            <p:ph type="dt" sz="half" idx="10"/>
          </p:nvPr>
        </p:nvSpPr>
        <p:spPr/>
        <p:txBody>
          <a:bodyPr/>
          <a:lstStyle/>
          <a:p>
            <a:fld id="{BB2AFCC7-956F-4A5A-8E4A-884AE01D8B1B}" type="datetimeFigureOut">
              <a:rPr lang="en-GB" smtClean="0"/>
              <a:t>12/09/2024</a:t>
            </a:fld>
            <a:endParaRPr lang="en-GB" dirty="0"/>
          </a:p>
        </p:txBody>
      </p:sp>
      <p:sp>
        <p:nvSpPr>
          <p:cNvPr id="6" name="Footer Placeholder 5">
            <a:extLst>
              <a:ext uri="{FF2B5EF4-FFF2-40B4-BE49-F238E27FC236}">
                <a16:creationId xmlns:a16="http://schemas.microsoft.com/office/drawing/2014/main" id="{B8015F01-4EA4-4BA3-9F61-CB6C13F21FC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FE23047-CAC4-4DC5-B0C3-1B5089E80275}"/>
              </a:ext>
            </a:extLst>
          </p:cNvPr>
          <p:cNvSpPr>
            <a:spLocks noGrp="1"/>
          </p:cNvSpPr>
          <p:nvPr>
            <p:ph type="sldNum" sz="quarter" idx="12"/>
          </p:nvPr>
        </p:nvSpPr>
        <p:spPr/>
        <p:txBody>
          <a:bodyPr/>
          <a:lstStyle/>
          <a:p>
            <a:fld id="{67DC5546-9B13-4316-8462-34F3107C9B79}" type="slidenum">
              <a:rPr lang="en-GB" smtClean="0"/>
              <a:t>‹#›</a:t>
            </a:fld>
            <a:endParaRPr lang="en-GB" dirty="0"/>
          </a:p>
        </p:txBody>
      </p:sp>
    </p:spTree>
    <p:extLst>
      <p:ext uri="{BB962C8B-B14F-4D97-AF65-F5344CB8AC3E}">
        <p14:creationId xmlns:p14="http://schemas.microsoft.com/office/powerpoint/2010/main" val="95893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6E68F-B060-4C57-85A7-B203C3D0E68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12B5D0-934D-4094-8EE1-37D6E107A3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14304-BDB5-4A5D-9402-08F20DC923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3F99CA71-21A7-4C6C-94F1-51124A68E5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FB11B25-5034-4E9E-9D8A-E335D1D437C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DC5546-9B13-4316-8462-34F3107C9B79}" type="slidenum">
              <a:rPr lang="en-GB" smtClean="0"/>
              <a:t>‹#›</a:t>
            </a:fld>
            <a:endParaRPr lang="en-GB" dirty="0"/>
          </a:p>
        </p:txBody>
      </p:sp>
      <p:pic>
        <p:nvPicPr>
          <p:cNvPr id="7" name="Picture 2" descr="Fulford School">
            <a:extLst>
              <a:ext uri="{FF2B5EF4-FFF2-40B4-BE49-F238E27FC236}">
                <a16:creationId xmlns:a16="http://schemas.microsoft.com/office/drawing/2014/main" id="{1ECFEECD-DC52-4519-8F94-67E7A42BF0DE}"/>
              </a:ext>
            </a:extLst>
          </p:cNvPr>
          <p:cNvPicPr>
            <a:picLocks noChangeAspect="1" noChangeArrowheads="1"/>
          </p:cNvPicPr>
          <p:nvPr userDrawn="1"/>
        </p:nvPicPr>
        <p:blipFill>
          <a:blip r:embed="rId13" cstate="print"/>
          <a:srcRect/>
          <a:stretch>
            <a:fillRect/>
          </a:stretch>
        </p:blipFill>
        <p:spPr bwMode="auto">
          <a:xfrm>
            <a:off x="533400" y="5877622"/>
            <a:ext cx="4454434" cy="980378"/>
          </a:xfrm>
          <a:prstGeom prst="rect">
            <a:avLst/>
          </a:prstGeom>
          <a:noFill/>
        </p:spPr>
      </p:pic>
      <p:pic>
        <p:nvPicPr>
          <p:cNvPr id="8" name="Picture 4" descr="South York Multi Academy Trust">
            <a:extLst>
              <a:ext uri="{FF2B5EF4-FFF2-40B4-BE49-F238E27FC236}">
                <a16:creationId xmlns:a16="http://schemas.microsoft.com/office/drawing/2014/main" id="{BDEB439B-B29D-4046-B508-0C78C90BD1FA}"/>
              </a:ext>
            </a:extLst>
          </p:cNvPr>
          <p:cNvPicPr>
            <a:picLocks noChangeAspect="1" noChangeArrowheads="1"/>
          </p:cNvPicPr>
          <p:nvPr userDrawn="1"/>
        </p:nvPicPr>
        <p:blipFill>
          <a:blip r:embed="rId14" cstate="print"/>
          <a:srcRect/>
          <a:stretch>
            <a:fillRect/>
          </a:stretch>
        </p:blipFill>
        <p:spPr bwMode="auto">
          <a:xfrm>
            <a:off x="6096001" y="6009321"/>
            <a:ext cx="2514599" cy="848678"/>
          </a:xfrm>
          <a:prstGeom prst="rect">
            <a:avLst/>
          </a:prstGeom>
          <a:noFill/>
        </p:spPr>
      </p:pic>
    </p:spTree>
    <p:extLst>
      <p:ext uri="{BB962C8B-B14F-4D97-AF65-F5344CB8AC3E}">
        <p14:creationId xmlns:p14="http://schemas.microsoft.com/office/powerpoint/2010/main" val="3842144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6E68F-B060-4C57-85A7-B203C3D0E68B}"/>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12B5D0-934D-4094-8EE1-37D6E107A3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14304-BDB5-4A5D-9402-08F20DC923CF}"/>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2AFCC7-956F-4A5A-8E4A-884AE01D8B1B}" type="datetimeFigureOut">
              <a:rPr lang="en-GB" smtClean="0"/>
              <a:t>12/09/2024</a:t>
            </a:fld>
            <a:endParaRPr lang="en-GB" dirty="0"/>
          </a:p>
        </p:txBody>
      </p:sp>
      <p:sp>
        <p:nvSpPr>
          <p:cNvPr id="5" name="Footer Placeholder 4">
            <a:extLst>
              <a:ext uri="{FF2B5EF4-FFF2-40B4-BE49-F238E27FC236}">
                <a16:creationId xmlns:a16="http://schemas.microsoft.com/office/drawing/2014/main" id="{3F99CA71-21A7-4C6C-94F1-51124A68E539}"/>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FB11B25-5034-4E9E-9D8A-E335D1D437CB}"/>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DC5546-9B13-4316-8462-34F3107C9B79}" type="slidenum">
              <a:rPr lang="en-GB" smtClean="0"/>
              <a:t>‹#›</a:t>
            </a:fld>
            <a:endParaRPr lang="en-GB" dirty="0"/>
          </a:p>
        </p:txBody>
      </p:sp>
      <p:pic>
        <p:nvPicPr>
          <p:cNvPr id="7" name="Picture 2" descr="Fulford School"/>
          <p:cNvPicPr>
            <a:picLocks noChangeAspect="1" noChangeArrowheads="1"/>
          </p:cNvPicPr>
          <p:nvPr userDrawn="1"/>
        </p:nvPicPr>
        <p:blipFill>
          <a:blip r:embed="rId13" cstate="print"/>
          <a:srcRect/>
          <a:stretch>
            <a:fillRect/>
          </a:stretch>
        </p:blipFill>
        <p:spPr bwMode="auto">
          <a:xfrm>
            <a:off x="533400" y="5877622"/>
            <a:ext cx="4454434" cy="980378"/>
          </a:xfrm>
          <a:prstGeom prst="rect">
            <a:avLst/>
          </a:prstGeom>
          <a:noFill/>
        </p:spPr>
      </p:pic>
      <p:pic>
        <p:nvPicPr>
          <p:cNvPr id="8" name="Picture 4" descr="South York Multi Academy Trust"/>
          <p:cNvPicPr>
            <a:picLocks noChangeAspect="1" noChangeArrowheads="1"/>
          </p:cNvPicPr>
          <p:nvPr userDrawn="1"/>
        </p:nvPicPr>
        <p:blipFill>
          <a:blip r:embed="rId14" cstate="print"/>
          <a:srcRect/>
          <a:stretch>
            <a:fillRect/>
          </a:stretch>
        </p:blipFill>
        <p:spPr bwMode="auto">
          <a:xfrm>
            <a:off x="6096001" y="6009321"/>
            <a:ext cx="2514599" cy="848678"/>
          </a:xfrm>
          <a:prstGeom prst="rect">
            <a:avLst/>
          </a:prstGeom>
          <a:noFill/>
        </p:spPr>
      </p:pic>
    </p:spTree>
    <p:extLst>
      <p:ext uri="{BB962C8B-B14F-4D97-AF65-F5344CB8AC3E}">
        <p14:creationId xmlns:p14="http://schemas.microsoft.com/office/powerpoint/2010/main" val="8585205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6E68F-B060-4C57-85A7-B203C3D0E68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12B5D0-934D-4094-8EE1-37D6E107A3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14304-BDB5-4A5D-9402-08F20DC923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2AFCC7-956F-4A5A-8E4A-884AE01D8B1B}" type="datetimeFigureOut">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12/09/2024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F99CA71-21A7-4C6C-94F1-51124A68E5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FB11B25-5034-4E9E-9D8A-E335D1D437C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DC5546-9B13-4316-8462-34F3107C9B79}"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78800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0E66-7C00-4A09-96F4-56F76613D62F}"/>
              </a:ext>
            </a:extLst>
          </p:cNvPr>
          <p:cNvSpPr>
            <a:spLocks noGrp="1"/>
          </p:cNvSpPr>
          <p:nvPr>
            <p:ph type="ctrTitle"/>
          </p:nvPr>
        </p:nvSpPr>
        <p:spPr>
          <a:xfrm>
            <a:off x="483564" y="2047038"/>
            <a:ext cx="8443913" cy="1790700"/>
          </a:xfrm>
        </p:spPr>
        <p:txBody>
          <a:bodyPr>
            <a:noAutofit/>
          </a:bodyPr>
          <a:lstStyle/>
          <a:p>
            <a:r>
              <a:rPr lang="en-GB" sz="4950" dirty="0"/>
              <a:t>Year 7 Information Evening</a:t>
            </a:r>
          </a:p>
        </p:txBody>
      </p:sp>
      <p:sp>
        <p:nvSpPr>
          <p:cNvPr id="3" name="Subtitle 2">
            <a:extLst>
              <a:ext uri="{FF2B5EF4-FFF2-40B4-BE49-F238E27FC236}">
                <a16:creationId xmlns:a16="http://schemas.microsoft.com/office/drawing/2014/main" id="{EC8C33BC-43A0-4E3E-B9B6-4732216CCF42}"/>
              </a:ext>
            </a:extLst>
          </p:cNvPr>
          <p:cNvSpPr>
            <a:spLocks noGrp="1"/>
          </p:cNvSpPr>
          <p:nvPr>
            <p:ph type="subTitle" idx="1"/>
          </p:nvPr>
        </p:nvSpPr>
        <p:spPr>
          <a:xfrm>
            <a:off x="350044" y="4063172"/>
            <a:ext cx="8443913" cy="1125140"/>
          </a:xfrm>
        </p:spPr>
        <p:txBody>
          <a:bodyPr>
            <a:normAutofit/>
          </a:bodyPr>
          <a:lstStyle/>
          <a:p>
            <a:endParaRPr lang="en-GB" sz="2400" dirty="0"/>
          </a:p>
        </p:txBody>
      </p:sp>
      <p:pic>
        <p:nvPicPr>
          <p:cNvPr id="4" name="Picture 3">
            <a:extLst>
              <a:ext uri="{FF2B5EF4-FFF2-40B4-BE49-F238E27FC236}">
                <a16:creationId xmlns:a16="http://schemas.microsoft.com/office/drawing/2014/main" id="{6995D460-7A30-4073-8D61-90FB9A3FE20D}"/>
              </a:ext>
            </a:extLst>
          </p:cNvPr>
          <p:cNvPicPr>
            <a:picLocks noChangeAspect="1"/>
          </p:cNvPicPr>
          <p:nvPr/>
        </p:nvPicPr>
        <p:blipFill rotWithShape="1">
          <a:blip r:embed="rId2">
            <a:extLst>
              <a:ext uri="{28A0092B-C50C-407E-A947-70E740481C1C}">
                <a14:useLocalDpi xmlns:a14="http://schemas.microsoft.com/office/drawing/2010/main" val="0"/>
              </a:ext>
            </a:extLst>
          </a:blip>
          <a:srcRect l="8290"/>
          <a:stretch/>
        </p:blipFill>
        <p:spPr>
          <a:xfrm>
            <a:off x="0" y="1299248"/>
            <a:ext cx="9144000" cy="1495582"/>
          </a:xfrm>
          <a:prstGeom prst="rect">
            <a:avLst/>
          </a:prstGeom>
        </p:spPr>
      </p:pic>
    </p:spTree>
    <p:extLst>
      <p:ext uri="{BB962C8B-B14F-4D97-AF65-F5344CB8AC3E}">
        <p14:creationId xmlns:p14="http://schemas.microsoft.com/office/powerpoint/2010/main" val="4103460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D018-B570-34E8-7B64-83B9E3D89338}"/>
              </a:ext>
            </a:extLst>
          </p:cNvPr>
          <p:cNvSpPr>
            <a:spLocks noGrp="1"/>
          </p:cNvSpPr>
          <p:nvPr>
            <p:ph type="title"/>
          </p:nvPr>
        </p:nvSpPr>
        <p:spPr>
          <a:xfrm>
            <a:off x="556648" y="745280"/>
            <a:ext cx="2702052" cy="4526280"/>
          </a:xfrm>
        </p:spPr>
        <p:txBody>
          <a:bodyPr>
            <a:normAutofit/>
          </a:bodyPr>
          <a:lstStyle/>
          <a:p>
            <a:r>
              <a:rPr lang="en-GB" sz="3500"/>
              <a:t>Fulford is amongst the very best schools in England</a:t>
            </a:r>
            <a:br>
              <a:rPr lang="en-GB" sz="3500"/>
            </a:br>
            <a:endParaRPr lang="en-GB" sz="3500"/>
          </a:p>
        </p:txBody>
      </p:sp>
      <p:graphicFrame>
        <p:nvGraphicFramePr>
          <p:cNvPr id="5" name="Content Placeholder 2">
            <a:extLst>
              <a:ext uri="{FF2B5EF4-FFF2-40B4-BE49-F238E27FC236}">
                <a16:creationId xmlns:a16="http://schemas.microsoft.com/office/drawing/2014/main" id="{CEE789AA-4FA4-C572-1517-12A30BC1B2BB}"/>
              </a:ext>
            </a:extLst>
          </p:cNvPr>
          <p:cNvGraphicFramePr>
            <a:graphicFrameLocks noGrp="1"/>
          </p:cNvGraphicFramePr>
          <p:nvPr>
            <p:ph idx="1"/>
          </p:nvPr>
        </p:nvGraphicFramePr>
        <p:xfrm>
          <a:off x="4067944" y="260648"/>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157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337387-3446-E1D2-6B4F-59AFCF205A9A}"/>
              </a:ext>
            </a:extLst>
          </p:cNvPr>
          <p:cNvPicPr>
            <a:picLocks noGrp="1" noChangeAspect="1"/>
          </p:cNvPicPr>
          <p:nvPr>
            <p:ph idx="1"/>
          </p:nvPr>
        </p:nvPicPr>
        <p:blipFill>
          <a:blip r:embed="rId2"/>
          <a:stretch>
            <a:fillRect/>
          </a:stretch>
        </p:blipFill>
        <p:spPr>
          <a:xfrm>
            <a:off x="899592" y="260648"/>
            <a:ext cx="7428089" cy="5571067"/>
          </a:xfrm>
          <a:prstGeom prst="rect">
            <a:avLst/>
          </a:prstGeom>
        </p:spPr>
      </p:pic>
      <p:sp>
        <p:nvSpPr>
          <p:cNvPr id="2" name="TextBox 1"/>
          <p:cNvSpPr txBox="1"/>
          <p:nvPr/>
        </p:nvSpPr>
        <p:spPr>
          <a:xfrm>
            <a:off x="3851920" y="1844824"/>
            <a:ext cx="2088232"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Calibri" panose="020F0502020204030204"/>
                <a:ea typeface="+mn-ea"/>
                <a:cs typeface="+mn-cs"/>
              </a:rPr>
              <a:t>0.60</a:t>
            </a:r>
          </a:p>
        </p:txBody>
      </p:sp>
    </p:spTree>
    <p:extLst>
      <p:ext uri="{BB962C8B-B14F-4D97-AF65-F5344CB8AC3E}">
        <p14:creationId xmlns:p14="http://schemas.microsoft.com/office/powerpoint/2010/main" val="786284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337387-3446-E1D2-6B4F-59AFCF205A9A}"/>
              </a:ext>
            </a:extLst>
          </p:cNvPr>
          <p:cNvPicPr>
            <a:picLocks noGrp="1" noChangeAspect="1"/>
          </p:cNvPicPr>
          <p:nvPr>
            <p:ph idx="1"/>
          </p:nvPr>
        </p:nvPicPr>
        <p:blipFill>
          <a:blip r:embed="rId2"/>
          <a:stretch>
            <a:fillRect/>
          </a:stretch>
        </p:blipFill>
        <p:spPr>
          <a:xfrm>
            <a:off x="899592" y="260648"/>
            <a:ext cx="7428089" cy="5571067"/>
          </a:xfrm>
          <a:prstGeom prst="rect">
            <a:avLst/>
          </a:prstGeom>
        </p:spPr>
      </p:pic>
      <p:sp>
        <p:nvSpPr>
          <p:cNvPr id="2" name="TextBox 1"/>
          <p:cNvSpPr txBox="1"/>
          <p:nvPr/>
        </p:nvSpPr>
        <p:spPr>
          <a:xfrm>
            <a:off x="2381388" y="908720"/>
            <a:ext cx="4464496" cy="175432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effectLst/>
                <a:uLnTx/>
                <a:uFillTx/>
                <a:latin typeface="Calibri" panose="020F0502020204030204"/>
                <a:ea typeface="+mn-ea"/>
                <a:cs typeface="+mn-cs"/>
              </a:rPr>
              <a:t>Average Grade </a:t>
            </a:r>
            <a:r>
              <a:rPr kumimoji="0" lang="en-GB" sz="5400" b="1" i="0" u="none" strike="noStrike" kern="1200" cap="none" spc="0" normalizeH="0" baseline="0" noProof="0" dirty="0">
                <a:ln>
                  <a:noFill/>
                </a:ln>
                <a:solidFill>
                  <a:srgbClr val="FF0000"/>
                </a:solidFill>
                <a:effectLst/>
                <a:uLnTx/>
                <a:uFillTx/>
                <a:latin typeface="Calibri" panose="020F0502020204030204"/>
                <a:ea typeface="+mn-ea"/>
                <a:cs typeface="+mn-cs"/>
              </a:rPr>
              <a:t>B+</a:t>
            </a:r>
          </a:p>
        </p:txBody>
      </p:sp>
    </p:spTree>
    <p:extLst>
      <p:ext uri="{BB962C8B-B14F-4D97-AF65-F5344CB8AC3E}">
        <p14:creationId xmlns:p14="http://schemas.microsoft.com/office/powerpoint/2010/main" val="3737897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417A-8A9C-B500-83DB-9B34BCE15546}"/>
              </a:ext>
            </a:extLst>
          </p:cNvPr>
          <p:cNvSpPr>
            <a:spLocks noGrp="1"/>
          </p:cNvSpPr>
          <p:nvPr>
            <p:ph type="title"/>
          </p:nvPr>
        </p:nvSpPr>
        <p:spPr>
          <a:xfrm>
            <a:off x="251520" y="764704"/>
            <a:ext cx="3064248" cy="1402470"/>
          </a:xfrm>
        </p:spPr>
        <p:txBody>
          <a:bodyPr anchor="t">
            <a:noAutofit/>
          </a:bodyPr>
          <a:lstStyle/>
          <a:p>
            <a:pPr algn="ctr"/>
            <a:r>
              <a:rPr lang="en-GB" sz="4000" dirty="0"/>
              <a:t>You have a great opportunity</a:t>
            </a:r>
          </a:p>
        </p:txBody>
      </p:sp>
      <p:sp>
        <p:nvSpPr>
          <p:cNvPr id="3" name="Content Placeholder 2">
            <a:extLst>
              <a:ext uri="{FF2B5EF4-FFF2-40B4-BE49-F238E27FC236}">
                <a16:creationId xmlns:a16="http://schemas.microsoft.com/office/drawing/2014/main" id="{24AE6839-A4D7-851D-DBA4-97D0D9B005DB}"/>
              </a:ext>
            </a:extLst>
          </p:cNvPr>
          <p:cNvSpPr>
            <a:spLocks noGrp="1"/>
          </p:cNvSpPr>
          <p:nvPr>
            <p:ph idx="1"/>
          </p:nvPr>
        </p:nvSpPr>
        <p:spPr>
          <a:xfrm>
            <a:off x="433855" y="3573016"/>
            <a:ext cx="3064248" cy="2281335"/>
          </a:xfrm>
        </p:spPr>
        <p:txBody>
          <a:bodyPr>
            <a:normAutofit/>
          </a:bodyPr>
          <a:lstStyle/>
          <a:p>
            <a:pPr marL="0" indent="0" algn="ctr">
              <a:buNone/>
            </a:pPr>
            <a:r>
              <a:rPr lang="en-GB" sz="2800" dirty="0"/>
              <a:t>What are you going to do with it?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000" t="26589" r="4000" b="9595"/>
          <a:stretch/>
        </p:blipFill>
        <p:spPr>
          <a:xfrm>
            <a:off x="3680437" y="20960"/>
            <a:ext cx="5472608" cy="5710547"/>
          </a:xfrm>
          <a:prstGeom prst="rect">
            <a:avLst/>
          </a:prstGeom>
        </p:spPr>
      </p:pic>
    </p:spTree>
    <p:extLst>
      <p:ext uri="{BB962C8B-B14F-4D97-AF65-F5344CB8AC3E}">
        <p14:creationId xmlns:p14="http://schemas.microsoft.com/office/powerpoint/2010/main" val="2639639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30AA16-2C9A-64F3-C74B-FF05DEA495F2}"/>
              </a:ext>
            </a:extLst>
          </p:cNvPr>
          <p:cNvPicPr>
            <a:picLocks noGrp="1" noChangeAspect="1"/>
          </p:cNvPicPr>
          <p:nvPr>
            <p:ph idx="1"/>
          </p:nvPr>
        </p:nvPicPr>
        <p:blipFill rotWithShape="1">
          <a:blip r:embed="rId2"/>
          <a:srcRect t="10449" r="-2" b="14591"/>
          <a:stretch/>
        </p:blipFill>
        <p:spPr>
          <a:xfrm>
            <a:off x="1187624" y="188640"/>
            <a:ext cx="6916513" cy="5184576"/>
          </a:xfrm>
          <a:prstGeom prst="rect">
            <a:avLst/>
          </a:prstGeom>
        </p:spPr>
      </p:pic>
    </p:spTree>
    <p:extLst>
      <p:ext uri="{BB962C8B-B14F-4D97-AF65-F5344CB8AC3E}">
        <p14:creationId xmlns:p14="http://schemas.microsoft.com/office/powerpoint/2010/main" val="2659283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5289" y="365126"/>
            <a:ext cx="7193421" cy="5400600"/>
          </a:xfrm>
        </p:spPr>
      </p:pic>
    </p:spTree>
    <p:extLst>
      <p:ext uri="{BB962C8B-B14F-4D97-AF65-F5344CB8AC3E}">
        <p14:creationId xmlns:p14="http://schemas.microsoft.com/office/powerpoint/2010/main" val="2620728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Excited And Nervous Quotes. QuotesGram"/>
          <p:cNvPicPr>
            <a:picLocks noChangeAspect="1" noChangeArrowheads="1"/>
          </p:cNvPicPr>
          <p:nvPr/>
        </p:nvPicPr>
        <p:blipFill rotWithShape="1">
          <a:blip r:embed="rId2">
            <a:extLst>
              <a:ext uri="{28A0092B-C50C-407E-A947-70E740481C1C}">
                <a14:useLocalDpi xmlns:a14="http://schemas.microsoft.com/office/drawing/2010/main" val="0"/>
              </a:ext>
            </a:extLst>
          </a:blip>
          <a:srcRect r="2352" b="25900"/>
          <a:stretch/>
        </p:blipFill>
        <p:spPr bwMode="auto">
          <a:xfrm>
            <a:off x="1345718" y="548680"/>
            <a:ext cx="645256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8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Med Students: 10 Essential Tips To Choose The Right Residency | Facult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759" y="476672"/>
            <a:ext cx="7104481" cy="473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197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obert H. Schuller Quote: “The truth of the matter is that you always know  the right">
            <a:extLst>
              <a:ext uri="{FF2B5EF4-FFF2-40B4-BE49-F238E27FC236}">
                <a16:creationId xmlns:a16="http://schemas.microsoft.com/office/drawing/2014/main" id="{B360EB12-C4D4-4C3D-AF8D-A0B0168DE9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20688"/>
            <a:ext cx="8064896"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375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2955" y="1122302"/>
            <a:ext cx="5370815" cy="5735697"/>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325"/>
          <a:stretch/>
        </p:blipFill>
        <p:spPr>
          <a:xfrm flipH="1">
            <a:off x="0" y="1122301"/>
            <a:ext cx="9144000" cy="5750526"/>
          </a:xfrm>
          <a:prstGeom prst="rect">
            <a:avLst/>
          </a:prstGeom>
        </p:spPr>
      </p:pic>
      <p:sp>
        <p:nvSpPr>
          <p:cNvPr id="2" name="Title 1"/>
          <p:cNvSpPr>
            <a:spLocks noGrp="1"/>
          </p:cNvSpPr>
          <p:nvPr>
            <p:ph type="title"/>
          </p:nvPr>
        </p:nvSpPr>
        <p:spPr>
          <a:xfrm>
            <a:off x="145459" y="5661248"/>
            <a:ext cx="4570558" cy="1080119"/>
          </a:xfrm>
        </p:spPr>
        <p:txBody>
          <a:bodyPr vert="horz" lIns="91440" tIns="45720" rIns="91440" bIns="45720" rtlCol="0" anchor="t">
            <a:noAutofit/>
          </a:bodyPr>
          <a:lstStyle/>
          <a:p>
            <a:pPr defTabSz="914400"/>
            <a:r>
              <a:rPr lang="en-US" sz="4800" b="1" kern="1200" dirty="0">
                <a:solidFill>
                  <a:srgbClr val="0070C0"/>
                </a:solidFill>
                <a:effectLst>
                  <a:outerShdw blurRad="38100" dist="38100" dir="2700000" algn="tl">
                    <a:srgbClr val="000000">
                      <a:alpha val="43137"/>
                    </a:srgbClr>
                  </a:outerShdw>
                </a:effectLst>
                <a:latin typeface="+mj-lt"/>
                <a:ea typeface="+mj-ea"/>
                <a:cs typeface="+mj-cs"/>
              </a:rPr>
              <a:t>FULFORD SCHOOL</a:t>
            </a:r>
          </a:p>
        </p:txBody>
      </p:sp>
      <p:sp>
        <p:nvSpPr>
          <p:cNvPr id="3" name="Subtitle 2"/>
          <p:cNvSpPr>
            <a:spLocks noGrp="1"/>
          </p:cNvSpPr>
          <p:nvPr>
            <p:ph idx="1"/>
          </p:nvPr>
        </p:nvSpPr>
        <p:spPr>
          <a:xfrm>
            <a:off x="307030" y="476672"/>
            <a:ext cx="3604268" cy="4392488"/>
          </a:xfrm>
        </p:spPr>
        <p:txBody>
          <a:bodyPr vert="horz" lIns="91440" tIns="45720" rIns="91440" bIns="45720" rtlCol="0" anchor="b">
            <a:normAutofit/>
          </a:bodyPr>
          <a:lstStyle/>
          <a:p>
            <a:pPr marL="0" indent="0" defTabSz="914400">
              <a:spcBef>
                <a:spcPts val="1000"/>
              </a:spcBef>
              <a:buNone/>
            </a:pPr>
            <a:r>
              <a:rPr lang="en-US" sz="5400" dirty="0">
                <a:solidFill>
                  <a:srgbClr val="0070C0"/>
                </a:solidFill>
              </a:rPr>
              <a:t>H</a:t>
            </a:r>
            <a:r>
              <a:rPr lang="en-US" sz="5400" dirty="0">
                <a:solidFill>
                  <a:srgbClr val="C00000"/>
                </a:solidFill>
              </a:rPr>
              <a:t>onesty</a:t>
            </a:r>
          </a:p>
          <a:p>
            <a:pPr marL="0" indent="0" defTabSz="914400">
              <a:spcBef>
                <a:spcPts val="1000"/>
              </a:spcBef>
              <a:buNone/>
            </a:pPr>
            <a:r>
              <a:rPr lang="en-US" sz="5400" kern="1200" dirty="0">
                <a:solidFill>
                  <a:srgbClr val="0070C0"/>
                </a:solidFill>
                <a:latin typeface="+mn-lt"/>
                <a:ea typeface="+mn-ea"/>
                <a:cs typeface="+mn-cs"/>
              </a:rPr>
              <a:t>E</a:t>
            </a:r>
            <a:r>
              <a:rPr lang="en-US" sz="5400" kern="1200" dirty="0">
                <a:solidFill>
                  <a:srgbClr val="C00000"/>
                </a:solidFill>
                <a:latin typeface="+mn-lt"/>
                <a:ea typeface="+mn-ea"/>
                <a:cs typeface="+mn-cs"/>
              </a:rPr>
              <a:t>mpathy</a:t>
            </a:r>
          </a:p>
          <a:p>
            <a:pPr marL="0" indent="0" defTabSz="914400">
              <a:spcBef>
                <a:spcPts val="1000"/>
              </a:spcBef>
              <a:buNone/>
            </a:pPr>
            <a:r>
              <a:rPr lang="en-US" sz="5400" dirty="0">
                <a:solidFill>
                  <a:srgbClr val="0070C0"/>
                </a:solidFill>
              </a:rPr>
              <a:t>A</a:t>
            </a:r>
            <a:r>
              <a:rPr lang="en-US" sz="5400" dirty="0">
                <a:solidFill>
                  <a:srgbClr val="C00000"/>
                </a:solidFill>
              </a:rPr>
              <a:t>mbition</a:t>
            </a:r>
          </a:p>
          <a:p>
            <a:pPr marL="0" indent="0" defTabSz="914400">
              <a:spcBef>
                <a:spcPts val="1000"/>
              </a:spcBef>
              <a:buNone/>
            </a:pPr>
            <a:r>
              <a:rPr lang="en-US" sz="5400" kern="1200" dirty="0">
                <a:solidFill>
                  <a:srgbClr val="0070C0"/>
                </a:solidFill>
                <a:latin typeface="+mn-lt"/>
                <a:ea typeface="+mn-ea"/>
                <a:cs typeface="+mn-cs"/>
              </a:rPr>
              <a:t>R</a:t>
            </a:r>
            <a:r>
              <a:rPr lang="en-US" sz="5400" kern="1200" dirty="0">
                <a:solidFill>
                  <a:srgbClr val="C00000"/>
                </a:solidFill>
                <a:latin typeface="+mn-lt"/>
                <a:ea typeface="+mn-ea"/>
                <a:cs typeface="+mn-cs"/>
              </a:rPr>
              <a:t>espect</a:t>
            </a:r>
          </a:p>
          <a:p>
            <a:pPr marL="0" indent="0" defTabSz="914400">
              <a:spcBef>
                <a:spcPts val="1000"/>
              </a:spcBef>
              <a:buNone/>
            </a:pPr>
            <a:r>
              <a:rPr lang="en-US" sz="5400" dirty="0">
                <a:solidFill>
                  <a:srgbClr val="0070C0"/>
                </a:solidFill>
              </a:rPr>
              <a:t>T</a:t>
            </a:r>
            <a:r>
              <a:rPr lang="en-US" sz="5400" dirty="0">
                <a:solidFill>
                  <a:srgbClr val="C00000"/>
                </a:solidFill>
              </a:rPr>
              <a:t>olerance</a:t>
            </a:r>
            <a:endParaRPr lang="en-US" sz="5400" kern="1200" dirty="0">
              <a:solidFill>
                <a:srgbClr val="C00000"/>
              </a:solidFill>
            </a:endParaRPr>
          </a:p>
        </p:txBody>
      </p:sp>
      <p:sp>
        <p:nvSpPr>
          <p:cNvPr id="1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441" y="1608355"/>
            <a:ext cx="4570559" cy="5249645"/>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47E2C5E0-6809-4BCA-8B71-88C761ED2B9D}"/>
              </a:ext>
            </a:extLst>
          </p:cNvPr>
          <p:cNvPicPr>
            <a:picLocks noChangeAspect="1"/>
          </p:cNvPicPr>
          <p:nvPr/>
        </p:nvPicPr>
        <p:blipFill>
          <a:blip r:embed="rId3"/>
          <a:stretch>
            <a:fillRect/>
          </a:stretch>
        </p:blipFill>
        <p:spPr>
          <a:xfrm>
            <a:off x="5424681" y="2862923"/>
            <a:ext cx="3463967" cy="3154421"/>
          </a:xfrm>
          <a:prstGeom prst="rect">
            <a:avLst/>
          </a:prstGeom>
        </p:spPr>
      </p:pic>
    </p:spTree>
    <p:extLst>
      <p:ext uri="{BB962C8B-B14F-4D97-AF65-F5344CB8AC3E}">
        <p14:creationId xmlns:p14="http://schemas.microsoft.com/office/powerpoint/2010/main" val="4058363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7093132" y="2438775"/>
            <a:ext cx="1844022" cy="1844022"/>
          </a:xfrm>
          <a:prstGeom prst="rect">
            <a:avLst/>
          </a:prstGeom>
        </p:spPr>
      </p:pic>
      <p:pic>
        <p:nvPicPr>
          <p:cNvPr id="5" name="Picture 4"/>
          <p:cNvPicPr>
            <a:picLocks noChangeAspect="1"/>
          </p:cNvPicPr>
          <p:nvPr/>
        </p:nvPicPr>
        <p:blipFill rotWithShape="1">
          <a:blip r:embed="rId3"/>
          <a:srcRect b="14924"/>
          <a:stretch/>
        </p:blipFill>
        <p:spPr>
          <a:xfrm>
            <a:off x="2199376" y="2438777"/>
            <a:ext cx="4643438" cy="1701743"/>
          </a:xfrm>
          <a:prstGeom prst="rect">
            <a:avLst/>
          </a:prstGeom>
        </p:spPr>
      </p:pic>
      <p:pic>
        <p:nvPicPr>
          <p:cNvPr id="6" name="Picture 5"/>
          <p:cNvPicPr>
            <a:picLocks noChangeAspect="1"/>
          </p:cNvPicPr>
          <p:nvPr/>
        </p:nvPicPr>
        <p:blipFill>
          <a:blip r:embed="rId4"/>
          <a:stretch>
            <a:fillRect/>
          </a:stretch>
        </p:blipFill>
        <p:spPr>
          <a:xfrm>
            <a:off x="101811" y="2517562"/>
            <a:ext cx="1847248" cy="1842676"/>
          </a:xfrm>
          <a:prstGeom prst="rect">
            <a:avLst/>
          </a:prstGeom>
        </p:spPr>
      </p:pic>
    </p:spTree>
    <p:extLst>
      <p:ext uri="{BB962C8B-B14F-4D97-AF65-F5344CB8AC3E}">
        <p14:creationId xmlns:p14="http://schemas.microsoft.com/office/powerpoint/2010/main" val="1477598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15CD8E-A321-5EC6-E8F3-5F980586ECCD}"/>
              </a:ext>
            </a:extLst>
          </p:cNvPr>
          <p:cNvPicPr>
            <a:picLocks noGrp="1" noChangeAspect="1"/>
          </p:cNvPicPr>
          <p:nvPr>
            <p:ph idx="1"/>
          </p:nvPr>
        </p:nvPicPr>
        <p:blipFill>
          <a:blip r:embed="rId2"/>
          <a:stretch>
            <a:fillRect/>
          </a:stretch>
        </p:blipFill>
        <p:spPr>
          <a:xfrm>
            <a:off x="857955" y="643466"/>
            <a:ext cx="7428089" cy="5571067"/>
          </a:xfrm>
          <a:prstGeom prst="rect">
            <a:avLst/>
          </a:prstGeom>
        </p:spPr>
      </p:pic>
    </p:spTree>
    <p:extLst>
      <p:ext uri="{BB962C8B-B14F-4D97-AF65-F5344CB8AC3E}">
        <p14:creationId xmlns:p14="http://schemas.microsoft.com/office/powerpoint/2010/main" val="836558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2700" dirty="0"/>
              <a:t> </a:t>
            </a:r>
          </a:p>
        </p:txBody>
      </p:sp>
      <p:pic>
        <p:nvPicPr>
          <p:cNvPr id="2" name="Picture 1">
            <a:extLst>
              <a:ext uri="{FF2B5EF4-FFF2-40B4-BE49-F238E27FC236}">
                <a16:creationId xmlns:a16="http://schemas.microsoft.com/office/drawing/2014/main" id="{B1EF3BC7-634C-4A79-99BB-B279C80768CB}"/>
              </a:ext>
            </a:extLst>
          </p:cNvPr>
          <p:cNvPicPr>
            <a:picLocks noChangeAspect="1"/>
          </p:cNvPicPr>
          <p:nvPr/>
        </p:nvPicPr>
        <p:blipFill>
          <a:blip r:embed="rId2"/>
          <a:stretch>
            <a:fillRect/>
          </a:stretch>
        </p:blipFill>
        <p:spPr>
          <a:xfrm>
            <a:off x="1565856" y="2429691"/>
            <a:ext cx="1607344" cy="1607344"/>
          </a:xfrm>
          <a:prstGeom prst="rect">
            <a:avLst/>
          </a:prstGeom>
        </p:spPr>
      </p:pic>
      <p:sp>
        <p:nvSpPr>
          <p:cNvPr id="7" name="TextBox 6">
            <a:extLst>
              <a:ext uri="{FF2B5EF4-FFF2-40B4-BE49-F238E27FC236}">
                <a16:creationId xmlns:a16="http://schemas.microsoft.com/office/drawing/2014/main" id="{9DF431F5-43A9-4564-8F26-135C9C6F81DF}"/>
              </a:ext>
            </a:extLst>
          </p:cNvPr>
          <p:cNvSpPr txBox="1"/>
          <p:nvPr/>
        </p:nvSpPr>
        <p:spPr>
          <a:xfrm>
            <a:off x="2232098" y="2690907"/>
            <a:ext cx="6285451" cy="1107996"/>
          </a:xfrm>
          <a:prstGeom prst="rect">
            <a:avLst/>
          </a:prstGeom>
          <a:noFill/>
        </p:spPr>
        <p:txBody>
          <a:bodyPr wrap="square">
            <a:spAutoFit/>
          </a:bodyPr>
          <a:lstStyle/>
          <a:p>
            <a:pPr algn="ctr"/>
            <a:r>
              <a:rPr lang="en-GB" sz="6600" b="1" dirty="0">
                <a:solidFill>
                  <a:srgbClr val="002060"/>
                </a:solidFill>
                <a:latin typeface="Calibri Light" panose="020F0302020204030204" pitchFamily="34" charset="0"/>
              </a:rPr>
              <a:t>Great start</a:t>
            </a:r>
            <a:endParaRPr lang="en-GB" sz="6600" dirty="0">
              <a:solidFill>
                <a:srgbClr val="002060"/>
              </a:solidFill>
            </a:endParaRPr>
          </a:p>
        </p:txBody>
      </p:sp>
    </p:spTree>
    <p:extLst>
      <p:ext uri="{BB962C8B-B14F-4D97-AF65-F5344CB8AC3E}">
        <p14:creationId xmlns:p14="http://schemas.microsoft.com/office/powerpoint/2010/main" val="2918601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938ACB-DEA7-8D17-3376-3A224715BC32}"/>
              </a:ext>
            </a:extLst>
          </p:cNvPr>
          <p:cNvPicPr>
            <a:picLocks noChangeAspect="1"/>
          </p:cNvPicPr>
          <p:nvPr/>
        </p:nvPicPr>
        <p:blipFill>
          <a:blip r:embed="rId2"/>
          <a:stretch>
            <a:fillRect/>
          </a:stretch>
        </p:blipFill>
        <p:spPr>
          <a:xfrm>
            <a:off x="1680974" y="146083"/>
            <a:ext cx="5470105" cy="3843988"/>
          </a:xfrm>
          <a:prstGeom prst="rect">
            <a:avLst/>
          </a:prstGeom>
        </p:spPr>
      </p:pic>
      <p:sp>
        <p:nvSpPr>
          <p:cNvPr id="2" name="Title 1">
            <a:extLst>
              <a:ext uri="{FF2B5EF4-FFF2-40B4-BE49-F238E27FC236}">
                <a16:creationId xmlns:a16="http://schemas.microsoft.com/office/drawing/2014/main" id="{8725034E-0F01-61CB-6137-95F71F17002E}"/>
              </a:ext>
            </a:extLst>
          </p:cNvPr>
          <p:cNvSpPr>
            <a:spLocks noGrp="1"/>
          </p:cNvSpPr>
          <p:nvPr>
            <p:ph type="title"/>
          </p:nvPr>
        </p:nvSpPr>
        <p:spPr>
          <a:xfrm>
            <a:off x="755576" y="-1438893"/>
            <a:ext cx="7886700" cy="2217174"/>
          </a:xfrm>
        </p:spPr>
        <p:txBody>
          <a:bodyPr vert="horz" lIns="91440" tIns="45720" rIns="91440" bIns="45720" rtlCol="0" anchor="ctr">
            <a:normAutofit/>
          </a:bodyPr>
          <a:lstStyle/>
          <a:p>
            <a:pPr algn="ctr" defTabSz="914400"/>
            <a:endParaRPr lang="en-US" sz="4500"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0F445AC9-9CF1-1DE0-2296-7D0041EA1CFF}"/>
              </a:ext>
            </a:extLst>
          </p:cNvPr>
          <p:cNvPicPr>
            <a:picLocks noChangeAspect="1"/>
          </p:cNvPicPr>
          <p:nvPr/>
        </p:nvPicPr>
        <p:blipFill rotWithShape="1">
          <a:blip r:embed="rId3"/>
          <a:srcRect l="23167" r="23220" b="-2"/>
          <a:stretch/>
        </p:blipFill>
        <p:spPr>
          <a:xfrm>
            <a:off x="7167868" y="3748936"/>
            <a:ext cx="1691597" cy="3155238"/>
          </a:xfrm>
          <a:prstGeom prst="rect">
            <a:avLst/>
          </a:prstGeom>
        </p:spPr>
      </p:pic>
      <p:pic>
        <p:nvPicPr>
          <p:cNvPr id="5" name="Picture 4">
            <a:extLst>
              <a:ext uri="{FF2B5EF4-FFF2-40B4-BE49-F238E27FC236}">
                <a16:creationId xmlns:a16="http://schemas.microsoft.com/office/drawing/2014/main" id="{E34F7CF0-E950-0350-DAB7-0052E4608AED}"/>
              </a:ext>
            </a:extLst>
          </p:cNvPr>
          <p:cNvPicPr>
            <a:picLocks noChangeAspect="1"/>
          </p:cNvPicPr>
          <p:nvPr/>
        </p:nvPicPr>
        <p:blipFill rotWithShape="1">
          <a:blip r:embed="rId4"/>
          <a:srcRect l="23111" r="23276" b="-2"/>
          <a:stretch/>
        </p:blipFill>
        <p:spPr>
          <a:xfrm>
            <a:off x="1971873" y="3774313"/>
            <a:ext cx="1691596" cy="3155238"/>
          </a:xfrm>
          <a:prstGeom prst="rect">
            <a:avLst/>
          </a:prstGeom>
        </p:spPr>
      </p:pic>
      <p:pic>
        <p:nvPicPr>
          <p:cNvPr id="6" name="Picture 5">
            <a:extLst>
              <a:ext uri="{FF2B5EF4-FFF2-40B4-BE49-F238E27FC236}">
                <a16:creationId xmlns:a16="http://schemas.microsoft.com/office/drawing/2014/main" id="{FBD76742-4414-1BCF-3C51-1300A3951591}"/>
              </a:ext>
            </a:extLst>
          </p:cNvPr>
          <p:cNvPicPr>
            <a:picLocks noChangeAspect="1"/>
          </p:cNvPicPr>
          <p:nvPr/>
        </p:nvPicPr>
        <p:blipFill rotWithShape="1">
          <a:blip r:embed="rId5"/>
          <a:srcRect l="23354" r="23033" b="-2"/>
          <a:stretch/>
        </p:blipFill>
        <p:spPr>
          <a:xfrm>
            <a:off x="3622221" y="3795110"/>
            <a:ext cx="1691597" cy="3155238"/>
          </a:xfrm>
          <a:prstGeom prst="rect">
            <a:avLst/>
          </a:prstGeom>
        </p:spPr>
      </p:pic>
      <p:pic>
        <p:nvPicPr>
          <p:cNvPr id="7" name="Picture 6">
            <a:extLst>
              <a:ext uri="{FF2B5EF4-FFF2-40B4-BE49-F238E27FC236}">
                <a16:creationId xmlns:a16="http://schemas.microsoft.com/office/drawing/2014/main" id="{F07452DB-C29A-C2A7-000A-F969BAFD5BD1}"/>
              </a:ext>
            </a:extLst>
          </p:cNvPr>
          <p:cNvPicPr>
            <a:picLocks noChangeAspect="1"/>
          </p:cNvPicPr>
          <p:nvPr/>
        </p:nvPicPr>
        <p:blipFill rotWithShape="1">
          <a:blip r:embed="rId6"/>
          <a:srcRect l="33005" r="13382" b="-2"/>
          <a:stretch/>
        </p:blipFill>
        <p:spPr>
          <a:xfrm>
            <a:off x="5413608" y="3748936"/>
            <a:ext cx="1691596" cy="3155238"/>
          </a:xfrm>
          <a:prstGeom prst="rect">
            <a:avLst/>
          </a:prstGeom>
        </p:spPr>
      </p:pic>
      <p:pic>
        <p:nvPicPr>
          <p:cNvPr id="4" name="Content Placeholder 3">
            <a:extLst>
              <a:ext uri="{FF2B5EF4-FFF2-40B4-BE49-F238E27FC236}">
                <a16:creationId xmlns:a16="http://schemas.microsoft.com/office/drawing/2014/main" id="{23253C83-878A-7DEB-8421-E2B66A6A8A61}"/>
              </a:ext>
            </a:extLst>
          </p:cNvPr>
          <p:cNvPicPr>
            <a:picLocks noGrp="1" noChangeAspect="1"/>
          </p:cNvPicPr>
          <p:nvPr>
            <p:ph idx="1"/>
          </p:nvPr>
        </p:nvPicPr>
        <p:blipFill rotWithShape="1">
          <a:blip r:embed="rId7"/>
          <a:srcRect l="23321" r="23066" b="-1"/>
          <a:stretch/>
        </p:blipFill>
        <p:spPr>
          <a:xfrm>
            <a:off x="263487" y="3774313"/>
            <a:ext cx="1691597" cy="3155238"/>
          </a:xfrm>
          <a:prstGeom prst="rect">
            <a:avLst/>
          </a:prstGeom>
        </p:spPr>
      </p:pic>
    </p:spTree>
    <p:extLst>
      <p:ext uri="{BB962C8B-B14F-4D97-AF65-F5344CB8AC3E}">
        <p14:creationId xmlns:p14="http://schemas.microsoft.com/office/powerpoint/2010/main" val="2979483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2700" dirty="0"/>
              <a:t> </a:t>
            </a:r>
          </a:p>
        </p:txBody>
      </p:sp>
      <p:sp>
        <p:nvSpPr>
          <p:cNvPr id="8" name="TextBox 7">
            <a:extLst>
              <a:ext uri="{FF2B5EF4-FFF2-40B4-BE49-F238E27FC236}">
                <a16:creationId xmlns:a16="http://schemas.microsoft.com/office/drawing/2014/main" id="{B7AAFE3D-E666-42C9-87FD-018C32848017}"/>
              </a:ext>
            </a:extLst>
          </p:cNvPr>
          <p:cNvSpPr txBox="1"/>
          <p:nvPr/>
        </p:nvSpPr>
        <p:spPr>
          <a:xfrm>
            <a:off x="1403745" y="1585065"/>
            <a:ext cx="6285451" cy="3139321"/>
          </a:xfrm>
          <a:prstGeom prst="rect">
            <a:avLst/>
          </a:prstGeom>
          <a:noFill/>
        </p:spPr>
        <p:txBody>
          <a:bodyPr wrap="square">
            <a:spAutoFit/>
          </a:bodyPr>
          <a:lstStyle/>
          <a:p>
            <a:pPr algn="ctr"/>
            <a:r>
              <a:rPr lang="en-GB" sz="6600" b="1" dirty="0">
                <a:solidFill>
                  <a:srgbClr val="002060"/>
                </a:solidFill>
                <a:latin typeface="Calibri Light" panose="020F0302020204030204" pitchFamily="34" charset="0"/>
              </a:rPr>
              <a:t>Pastoral</a:t>
            </a:r>
          </a:p>
          <a:p>
            <a:pPr algn="ctr"/>
            <a:r>
              <a:rPr lang="en-GB" sz="6600" b="1" dirty="0">
                <a:solidFill>
                  <a:srgbClr val="002060"/>
                </a:solidFill>
                <a:latin typeface="Calibri Light" panose="020F0302020204030204" pitchFamily="34" charset="0"/>
              </a:rPr>
              <a:t>Support</a:t>
            </a:r>
          </a:p>
          <a:p>
            <a:pPr algn="ctr"/>
            <a:r>
              <a:rPr lang="en-GB" sz="6600" b="1" dirty="0">
                <a:solidFill>
                  <a:srgbClr val="002060"/>
                </a:solidFill>
                <a:latin typeface="Calibri Light" panose="020F0302020204030204" pitchFamily="34" charset="0"/>
              </a:rPr>
              <a:t>(Year 7)</a:t>
            </a:r>
            <a:endParaRPr lang="en-GB" sz="6600" dirty="0">
              <a:solidFill>
                <a:srgbClr val="002060"/>
              </a:solidFill>
            </a:endParaRPr>
          </a:p>
        </p:txBody>
      </p:sp>
    </p:spTree>
    <p:extLst>
      <p:ext uri="{BB962C8B-B14F-4D97-AF65-F5344CB8AC3E}">
        <p14:creationId xmlns:p14="http://schemas.microsoft.com/office/powerpoint/2010/main" val="2403969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2700" dirty="0"/>
              <a:t> </a:t>
            </a:r>
          </a:p>
        </p:txBody>
      </p:sp>
      <p:sp>
        <p:nvSpPr>
          <p:cNvPr id="8" name="TextBox 7">
            <a:extLst>
              <a:ext uri="{FF2B5EF4-FFF2-40B4-BE49-F238E27FC236}">
                <a16:creationId xmlns:a16="http://schemas.microsoft.com/office/drawing/2014/main" id="{B7AAFE3D-E666-42C9-87FD-018C32848017}"/>
              </a:ext>
            </a:extLst>
          </p:cNvPr>
          <p:cNvSpPr txBox="1"/>
          <p:nvPr/>
        </p:nvSpPr>
        <p:spPr>
          <a:xfrm>
            <a:off x="1403745" y="1741102"/>
            <a:ext cx="6285451" cy="3139321"/>
          </a:xfrm>
          <a:prstGeom prst="rect">
            <a:avLst/>
          </a:prstGeom>
          <a:noFill/>
        </p:spPr>
        <p:txBody>
          <a:bodyPr wrap="square">
            <a:spAutoFit/>
          </a:bodyPr>
          <a:lstStyle/>
          <a:p>
            <a:pPr algn="ctr"/>
            <a:r>
              <a:rPr lang="en-GB" sz="6600" b="1" dirty="0">
                <a:solidFill>
                  <a:srgbClr val="002060"/>
                </a:solidFill>
                <a:latin typeface="Calibri Light" panose="020F0302020204030204" pitchFamily="34" charset="0"/>
                <a:ea typeface="Calibri" panose="020F0502020204030204" pitchFamily="34" charset="0"/>
              </a:rPr>
              <a:t>We are here to support you &amp; your children</a:t>
            </a:r>
            <a:endParaRPr lang="en-GB" sz="6600" dirty="0">
              <a:solidFill>
                <a:srgbClr val="002060"/>
              </a:solidFill>
            </a:endParaRPr>
          </a:p>
        </p:txBody>
      </p:sp>
    </p:spTree>
    <p:extLst>
      <p:ext uri="{BB962C8B-B14F-4D97-AF65-F5344CB8AC3E}">
        <p14:creationId xmlns:p14="http://schemas.microsoft.com/office/powerpoint/2010/main" val="3085854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2700" dirty="0"/>
              <a:t> </a:t>
            </a:r>
          </a:p>
        </p:txBody>
      </p:sp>
      <p:sp>
        <p:nvSpPr>
          <p:cNvPr id="2" name="TextBox 1">
            <a:extLst>
              <a:ext uri="{FF2B5EF4-FFF2-40B4-BE49-F238E27FC236}">
                <a16:creationId xmlns:a16="http://schemas.microsoft.com/office/drawing/2014/main" id="{7C40D787-DE92-4830-BB18-BBC50C36431D}"/>
              </a:ext>
            </a:extLst>
          </p:cNvPr>
          <p:cNvSpPr txBox="1"/>
          <p:nvPr/>
        </p:nvSpPr>
        <p:spPr>
          <a:xfrm>
            <a:off x="1475656" y="542683"/>
            <a:ext cx="6857999" cy="553998"/>
          </a:xfrm>
          <a:prstGeom prst="rect">
            <a:avLst/>
          </a:prstGeom>
          <a:noFill/>
        </p:spPr>
        <p:txBody>
          <a:bodyPr wrap="square" rtlCol="0">
            <a:spAutoFit/>
          </a:bodyPr>
          <a:lstStyle/>
          <a:p>
            <a:r>
              <a:rPr lang="en-GB" sz="3000" b="1" dirty="0">
                <a:solidFill>
                  <a:srgbClr val="002060"/>
                </a:solidFill>
              </a:rPr>
              <a:t>Parental first point of contact.</a:t>
            </a:r>
          </a:p>
        </p:txBody>
      </p:sp>
      <p:sp>
        <p:nvSpPr>
          <p:cNvPr id="11" name="TextBox 10">
            <a:extLst>
              <a:ext uri="{FF2B5EF4-FFF2-40B4-BE49-F238E27FC236}">
                <a16:creationId xmlns:a16="http://schemas.microsoft.com/office/drawing/2014/main" id="{FA192B62-E3BD-45B2-95E5-FE80661411F3}"/>
              </a:ext>
            </a:extLst>
          </p:cNvPr>
          <p:cNvSpPr txBox="1"/>
          <p:nvPr/>
        </p:nvSpPr>
        <p:spPr>
          <a:xfrm>
            <a:off x="1669291" y="3846502"/>
            <a:ext cx="2101442" cy="923330"/>
          </a:xfrm>
          <a:prstGeom prst="rect">
            <a:avLst/>
          </a:prstGeom>
          <a:noFill/>
        </p:spPr>
        <p:txBody>
          <a:bodyPr wrap="square" rtlCol="0">
            <a:spAutoFit/>
          </a:bodyPr>
          <a:lstStyle/>
          <a:p>
            <a:pPr algn="ctr"/>
            <a:r>
              <a:rPr lang="en-GB" sz="2700" dirty="0"/>
              <a:t>Mr Gatenby</a:t>
            </a:r>
          </a:p>
          <a:p>
            <a:pPr algn="ctr"/>
            <a:r>
              <a:rPr lang="en-GB" sz="2700" dirty="0"/>
              <a:t>Head of Year</a:t>
            </a:r>
          </a:p>
        </p:txBody>
      </p:sp>
      <p:sp>
        <p:nvSpPr>
          <p:cNvPr id="12" name="TextBox 11">
            <a:extLst>
              <a:ext uri="{FF2B5EF4-FFF2-40B4-BE49-F238E27FC236}">
                <a16:creationId xmlns:a16="http://schemas.microsoft.com/office/drawing/2014/main" id="{3DD2284A-E279-4371-9890-DF11529FA694}"/>
              </a:ext>
            </a:extLst>
          </p:cNvPr>
          <p:cNvSpPr txBox="1"/>
          <p:nvPr/>
        </p:nvSpPr>
        <p:spPr>
          <a:xfrm>
            <a:off x="4410512" y="3792650"/>
            <a:ext cx="3450037" cy="923330"/>
          </a:xfrm>
          <a:prstGeom prst="rect">
            <a:avLst/>
          </a:prstGeom>
          <a:noFill/>
        </p:spPr>
        <p:txBody>
          <a:bodyPr wrap="square" rtlCol="0">
            <a:spAutoFit/>
          </a:bodyPr>
          <a:lstStyle/>
          <a:p>
            <a:pPr algn="ctr"/>
            <a:r>
              <a:rPr lang="en-GB" sz="2700" dirty="0"/>
              <a:t>Ms Haythorne</a:t>
            </a:r>
          </a:p>
          <a:p>
            <a:pPr algn="ctr"/>
            <a:r>
              <a:rPr lang="en-GB" sz="2700" dirty="0"/>
              <a:t>Assistant Head of Year</a:t>
            </a:r>
          </a:p>
        </p:txBody>
      </p:sp>
      <p:pic>
        <p:nvPicPr>
          <p:cNvPr id="13" name="Picture 12">
            <a:extLst>
              <a:ext uri="{FF2B5EF4-FFF2-40B4-BE49-F238E27FC236}">
                <a16:creationId xmlns:a16="http://schemas.microsoft.com/office/drawing/2014/main" id="{D03FAECA-4CF1-470A-8430-BDE17B3AF50E}"/>
              </a:ext>
            </a:extLst>
          </p:cNvPr>
          <p:cNvPicPr>
            <a:picLocks noChangeAspect="1"/>
          </p:cNvPicPr>
          <p:nvPr/>
        </p:nvPicPr>
        <p:blipFill>
          <a:blip r:embed="rId2"/>
          <a:stretch>
            <a:fillRect/>
          </a:stretch>
        </p:blipFill>
        <p:spPr>
          <a:xfrm>
            <a:off x="1763688" y="1658850"/>
            <a:ext cx="2060834" cy="1847938"/>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6B1A09F0-0C88-4025-A399-AF0FAF84CF5C}"/>
              </a:ext>
            </a:extLst>
          </p:cNvPr>
          <p:cNvPicPr>
            <a:picLocks noChangeAspect="1"/>
          </p:cNvPicPr>
          <p:nvPr/>
        </p:nvPicPr>
        <p:blipFill>
          <a:blip r:embed="rId3"/>
          <a:stretch>
            <a:fillRect/>
          </a:stretch>
        </p:blipFill>
        <p:spPr>
          <a:xfrm>
            <a:off x="5004048" y="1696648"/>
            <a:ext cx="2478975" cy="195358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19222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5" name="Picture 2" descr="https://fulford.york.sch.uk/wp-content/uploads/2024/08/fulford_alevel_results_2024_c-1024x6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564904"/>
            <a:ext cx="5521587"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fulford.york.sch.uk/wp-content/uploads/2024/08/fulford_gcse_results_2024_a-1024x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5291519" cy="331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642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2700" dirty="0"/>
              <a:t> </a:t>
            </a:r>
          </a:p>
        </p:txBody>
      </p:sp>
      <p:sp>
        <p:nvSpPr>
          <p:cNvPr id="6" name="TextBox 5"/>
          <p:cNvSpPr txBox="1"/>
          <p:nvPr/>
        </p:nvSpPr>
        <p:spPr>
          <a:xfrm>
            <a:off x="4479635" y="1628905"/>
            <a:ext cx="184731" cy="461665"/>
          </a:xfrm>
          <a:prstGeom prst="rect">
            <a:avLst/>
          </a:prstGeom>
          <a:noFill/>
        </p:spPr>
        <p:txBody>
          <a:bodyPr wrap="none" rtlCol="0">
            <a:spAutoFit/>
          </a:bodyPr>
          <a:lstStyle/>
          <a:p>
            <a:pPr algn="ctr"/>
            <a:endParaRPr lang="en-GB" sz="2400" b="1" dirty="0"/>
          </a:p>
        </p:txBody>
      </p:sp>
      <p:pic>
        <p:nvPicPr>
          <p:cNvPr id="8" name="Picture 7">
            <a:extLst>
              <a:ext uri="{FF2B5EF4-FFF2-40B4-BE49-F238E27FC236}">
                <a16:creationId xmlns:a16="http://schemas.microsoft.com/office/drawing/2014/main" id="{FA294940-E707-4029-AA95-090C0F6E6A18}"/>
              </a:ext>
            </a:extLst>
          </p:cNvPr>
          <p:cNvPicPr>
            <a:picLocks noChangeAspect="1"/>
          </p:cNvPicPr>
          <p:nvPr/>
        </p:nvPicPr>
        <p:blipFill>
          <a:blip r:embed="rId3"/>
          <a:stretch>
            <a:fillRect/>
          </a:stretch>
        </p:blipFill>
        <p:spPr>
          <a:xfrm>
            <a:off x="2635291" y="1892186"/>
            <a:ext cx="3734870" cy="25729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C1805735-CFA1-452F-A5CB-57594133E744}"/>
              </a:ext>
            </a:extLst>
          </p:cNvPr>
          <p:cNvSpPr txBox="1"/>
          <p:nvPr/>
        </p:nvSpPr>
        <p:spPr>
          <a:xfrm>
            <a:off x="1765021" y="1432697"/>
            <a:ext cx="1649234" cy="415498"/>
          </a:xfrm>
          <a:prstGeom prst="rect">
            <a:avLst/>
          </a:prstGeom>
          <a:noFill/>
        </p:spPr>
        <p:txBody>
          <a:bodyPr wrap="none" rtlCol="0">
            <a:spAutoFit/>
          </a:bodyPr>
          <a:lstStyle/>
          <a:p>
            <a:r>
              <a:rPr lang="en-GB" sz="2100" b="1" dirty="0"/>
              <a:t>Pastoral Care</a:t>
            </a:r>
          </a:p>
        </p:txBody>
      </p:sp>
      <p:sp>
        <p:nvSpPr>
          <p:cNvPr id="11" name="TextBox 10">
            <a:extLst>
              <a:ext uri="{FF2B5EF4-FFF2-40B4-BE49-F238E27FC236}">
                <a16:creationId xmlns:a16="http://schemas.microsoft.com/office/drawing/2014/main" id="{C8F479B7-AE8F-4253-8BEC-62CB7C5919F6}"/>
              </a:ext>
            </a:extLst>
          </p:cNvPr>
          <p:cNvSpPr txBox="1"/>
          <p:nvPr/>
        </p:nvSpPr>
        <p:spPr>
          <a:xfrm>
            <a:off x="1765021" y="4517881"/>
            <a:ext cx="2223686" cy="415498"/>
          </a:xfrm>
          <a:prstGeom prst="rect">
            <a:avLst/>
          </a:prstGeom>
          <a:noFill/>
        </p:spPr>
        <p:txBody>
          <a:bodyPr wrap="none" rtlCol="0">
            <a:spAutoFit/>
          </a:bodyPr>
          <a:lstStyle/>
          <a:p>
            <a:r>
              <a:rPr lang="en-GB" sz="2100" b="1" dirty="0"/>
              <a:t>Academic Support</a:t>
            </a:r>
          </a:p>
        </p:txBody>
      </p:sp>
      <p:sp>
        <p:nvSpPr>
          <p:cNvPr id="12" name="TextBox 11">
            <a:extLst>
              <a:ext uri="{FF2B5EF4-FFF2-40B4-BE49-F238E27FC236}">
                <a16:creationId xmlns:a16="http://schemas.microsoft.com/office/drawing/2014/main" id="{4CCBED19-0785-4D6F-B52A-0B9A7DD4DA88}"/>
              </a:ext>
            </a:extLst>
          </p:cNvPr>
          <p:cNvSpPr txBox="1"/>
          <p:nvPr/>
        </p:nvSpPr>
        <p:spPr>
          <a:xfrm>
            <a:off x="5292742" y="4517472"/>
            <a:ext cx="3290384" cy="415498"/>
          </a:xfrm>
          <a:prstGeom prst="rect">
            <a:avLst/>
          </a:prstGeom>
          <a:noFill/>
        </p:spPr>
        <p:txBody>
          <a:bodyPr wrap="square" rtlCol="0">
            <a:spAutoFit/>
          </a:bodyPr>
          <a:lstStyle/>
          <a:p>
            <a:r>
              <a:rPr lang="en-GB" sz="2100" b="1" dirty="0"/>
              <a:t>Future pathways guidance</a:t>
            </a:r>
          </a:p>
        </p:txBody>
      </p:sp>
      <p:sp>
        <p:nvSpPr>
          <p:cNvPr id="13" name="TextBox 12">
            <a:extLst>
              <a:ext uri="{FF2B5EF4-FFF2-40B4-BE49-F238E27FC236}">
                <a16:creationId xmlns:a16="http://schemas.microsoft.com/office/drawing/2014/main" id="{92EB09A7-16CF-4ECC-AEA8-A2AB204545D4}"/>
              </a:ext>
            </a:extLst>
          </p:cNvPr>
          <p:cNvSpPr txBox="1"/>
          <p:nvPr/>
        </p:nvSpPr>
        <p:spPr>
          <a:xfrm>
            <a:off x="6799985" y="3166363"/>
            <a:ext cx="1790555" cy="415498"/>
          </a:xfrm>
          <a:prstGeom prst="rect">
            <a:avLst/>
          </a:prstGeom>
          <a:noFill/>
        </p:spPr>
        <p:txBody>
          <a:bodyPr wrap="none" rtlCol="0">
            <a:spAutoFit/>
          </a:bodyPr>
          <a:lstStyle/>
          <a:p>
            <a:r>
              <a:rPr lang="en-GB" sz="2100" b="1" dirty="0"/>
              <a:t>Mental Health</a:t>
            </a:r>
          </a:p>
        </p:txBody>
      </p:sp>
      <p:sp>
        <p:nvSpPr>
          <p:cNvPr id="14" name="TextBox 13">
            <a:extLst>
              <a:ext uri="{FF2B5EF4-FFF2-40B4-BE49-F238E27FC236}">
                <a16:creationId xmlns:a16="http://schemas.microsoft.com/office/drawing/2014/main" id="{D2FB5575-E34C-4CC8-908A-F0024D1B0878}"/>
              </a:ext>
            </a:extLst>
          </p:cNvPr>
          <p:cNvSpPr txBox="1"/>
          <p:nvPr/>
        </p:nvSpPr>
        <p:spPr>
          <a:xfrm>
            <a:off x="5909888" y="1449514"/>
            <a:ext cx="2100255" cy="415498"/>
          </a:xfrm>
          <a:prstGeom prst="rect">
            <a:avLst/>
          </a:prstGeom>
          <a:noFill/>
        </p:spPr>
        <p:txBody>
          <a:bodyPr wrap="none" rtlCol="0">
            <a:spAutoFit/>
          </a:bodyPr>
          <a:lstStyle/>
          <a:p>
            <a:r>
              <a:rPr lang="en-GB" sz="2100" b="1" dirty="0"/>
              <a:t>Learning Support</a:t>
            </a:r>
          </a:p>
        </p:txBody>
      </p:sp>
      <p:sp>
        <p:nvSpPr>
          <p:cNvPr id="15" name="TextBox 14">
            <a:extLst>
              <a:ext uri="{FF2B5EF4-FFF2-40B4-BE49-F238E27FC236}">
                <a16:creationId xmlns:a16="http://schemas.microsoft.com/office/drawing/2014/main" id="{0C706913-5D0E-4A79-B0DC-BF923B390D95}"/>
              </a:ext>
            </a:extLst>
          </p:cNvPr>
          <p:cNvSpPr txBox="1"/>
          <p:nvPr/>
        </p:nvSpPr>
        <p:spPr>
          <a:xfrm>
            <a:off x="632757" y="3166363"/>
            <a:ext cx="1640321" cy="415498"/>
          </a:xfrm>
          <a:prstGeom prst="rect">
            <a:avLst/>
          </a:prstGeom>
          <a:noFill/>
        </p:spPr>
        <p:txBody>
          <a:bodyPr wrap="none" rtlCol="0">
            <a:spAutoFit/>
          </a:bodyPr>
          <a:lstStyle/>
          <a:p>
            <a:r>
              <a:rPr lang="en-GB" sz="2100" b="1" dirty="0"/>
              <a:t>Safeguarding</a:t>
            </a:r>
          </a:p>
        </p:txBody>
      </p:sp>
    </p:spTree>
    <p:custDataLst>
      <p:tags r:id="rId1"/>
    </p:custDataLst>
    <p:extLst>
      <p:ext uri="{BB962C8B-B14F-4D97-AF65-F5344CB8AC3E}">
        <p14:creationId xmlns:p14="http://schemas.microsoft.com/office/powerpoint/2010/main" val="340254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2700" dirty="0"/>
              <a:t> </a:t>
            </a:r>
          </a:p>
        </p:txBody>
      </p:sp>
      <p:sp>
        <p:nvSpPr>
          <p:cNvPr id="2" name="TextBox 1">
            <a:extLst>
              <a:ext uri="{FF2B5EF4-FFF2-40B4-BE49-F238E27FC236}">
                <a16:creationId xmlns:a16="http://schemas.microsoft.com/office/drawing/2014/main" id="{7C40D787-DE92-4830-BB18-BBC50C36431D}"/>
              </a:ext>
            </a:extLst>
          </p:cNvPr>
          <p:cNvSpPr txBox="1"/>
          <p:nvPr/>
        </p:nvSpPr>
        <p:spPr>
          <a:xfrm>
            <a:off x="323528" y="1106488"/>
            <a:ext cx="5184576" cy="3600986"/>
          </a:xfrm>
          <a:prstGeom prst="rect">
            <a:avLst/>
          </a:prstGeom>
          <a:noFill/>
        </p:spPr>
        <p:txBody>
          <a:bodyPr wrap="square" rtlCol="0">
            <a:spAutoFit/>
          </a:bodyPr>
          <a:lstStyle/>
          <a:p>
            <a:r>
              <a:rPr lang="en-GB" sz="3000" b="1" dirty="0">
                <a:solidFill>
                  <a:srgbClr val="002060"/>
                </a:solidFill>
              </a:rPr>
              <a:t>Who else supports?</a:t>
            </a:r>
          </a:p>
          <a:p>
            <a:endParaRPr lang="en-GB" sz="3000" b="1" dirty="0">
              <a:solidFill>
                <a:srgbClr val="002060"/>
              </a:solidFill>
            </a:endParaRPr>
          </a:p>
          <a:p>
            <a:pPr marL="214313" indent="-214313">
              <a:buFont typeface="Arial" panose="020B0604020202020204" pitchFamily="34" charset="0"/>
              <a:buChar char="•"/>
            </a:pPr>
            <a:r>
              <a:rPr lang="en-GB" sz="2800" b="1" dirty="0"/>
              <a:t>Year Teams Leaders</a:t>
            </a:r>
          </a:p>
          <a:p>
            <a:pPr marL="214313" indent="-214313">
              <a:buFont typeface="Arial" panose="020B0604020202020204" pitchFamily="34" charset="0"/>
              <a:buChar char="•"/>
            </a:pPr>
            <a:r>
              <a:rPr lang="en-GB" sz="2800" b="1" dirty="0"/>
              <a:t>Form Tutors</a:t>
            </a:r>
          </a:p>
          <a:p>
            <a:pPr marL="214313" indent="-214313">
              <a:buFont typeface="Arial" panose="020B0604020202020204" pitchFamily="34" charset="0"/>
              <a:buChar char="•"/>
            </a:pPr>
            <a:r>
              <a:rPr lang="en-GB" sz="2800" b="1" dirty="0"/>
              <a:t>Attendance Team </a:t>
            </a:r>
          </a:p>
          <a:p>
            <a:pPr marL="214313" indent="-214313">
              <a:buFont typeface="Arial" panose="020B0604020202020204" pitchFamily="34" charset="0"/>
              <a:buChar char="•"/>
            </a:pPr>
            <a:r>
              <a:rPr lang="en-GB" sz="2800" b="1" dirty="0"/>
              <a:t>School Nurse</a:t>
            </a:r>
          </a:p>
          <a:p>
            <a:pPr marL="214313" indent="-214313">
              <a:buFont typeface="Arial" panose="020B0604020202020204" pitchFamily="34" charset="0"/>
              <a:buChar char="•"/>
            </a:pPr>
            <a:r>
              <a:rPr lang="en-GB" sz="2800" b="1" dirty="0"/>
              <a:t>Wider Pastoral Team </a:t>
            </a:r>
          </a:p>
          <a:p>
            <a:pPr marL="214313" indent="-214313">
              <a:buFont typeface="Arial" panose="020B0604020202020204" pitchFamily="34" charset="0"/>
              <a:buChar char="•"/>
            </a:pPr>
            <a:r>
              <a:rPr lang="en-GB" sz="2800" b="1" dirty="0"/>
              <a:t>Mr Copeland and Mrs Elsworth</a:t>
            </a:r>
          </a:p>
        </p:txBody>
      </p:sp>
      <p:sp>
        <p:nvSpPr>
          <p:cNvPr id="6" name="TextBox 5">
            <a:extLst>
              <a:ext uri="{FF2B5EF4-FFF2-40B4-BE49-F238E27FC236}">
                <a16:creationId xmlns:a16="http://schemas.microsoft.com/office/drawing/2014/main" id="{D0ACDD9D-C47C-461D-9C0A-28E03D395B93}"/>
              </a:ext>
            </a:extLst>
          </p:cNvPr>
          <p:cNvSpPr txBox="1"/>
          <p:nvPr/>
        </p:nvSpPr>
        <p:spPr>
          <a:xfrm>
            <a:off x="5364088" y="1600200"/>
            <a:ext cx="3623848" cy="3000821"/>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GB" sz="2700" dirty="0"/>
              <a:t>All staff are here to help children make progress</a:t>
            </a:r>
          </a:p>
          <a:p>
            <a:pPr algn="ctr"/>
            <a:r>
              <a:rPr lang="en-GB" sz="2700" dirty="0"/>
              <a:t>and flourish into confident young people ready </a:t>
            </a:r>
          </a:p>
          <a:p>
            <a:pPr algn="ctr"/>
            <a:r>
              <a:rPr lang="en-GB" sz="2700" dirty="0"/>
              <a:t>for life in Modern Britain. </a:t>
            </a:r>
          </a:p>
        </p:txBody>
      </p:sp>
    </p:spTree>
    <p:extLst>
      <p:ext uri="{BB962C8B-B14F-4D97-AF65-F5344CB8AC3E}">
        <p14:creationId xmlns:p14="http://schemas.microsoft.com/office/powerpoint/2010/main" val="1599305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GB" sz="2700" dirty="0"/>
              <a:t> </a:t>
            </a:r>
          </a:p>
        </p:txBody>
      </p:sp>
      <p:sp>
        <p:nvSpPr>
          <p:cNvPr id="2" name="TextBox 1">
            <a:extLst>
              <a:ext uri="{FF2B5EF4-FFF2-40B4-BE49-F238E27FC236}">
                <a16:creationId xmlns:a16="http://schemas.microsoft.com/office/drawing/2014/main" id="{7C40D787-DE92-4830-BB18-BBC50C36431D}"/>
              </a:ext>
            </a:extLst>
          </p:cNvPr>
          <p:cNvSpPr txBox="1"/>
          <p:nvPr/>
        </p:nvSpPr>
        <p:spPr>
          <a:xfrm>
            <a:off x="623454" y="1129571"/>
            <a:ext cx="8014988" cy="4385816"/>
          </a:xfrm>
          <a:prstGeom prst="rect">
            <a:avLst/>
          </a:prstGeom>
          <a:noFill/>
        </p:spPr>
        <p:txBody>
          <a:bodyPr wrap="square" rtlCol="0">
            <a:spAutoFit/>
          </a:bodyPr>
          <a:lstStyle/>
          <a:p>
            <a:r>
              <a:rPr lang="en-GB" sz="3000" b="1" dirty="0">
                <a:solidFill>
                  <a:srgbClr val="002060"/>
                </a:solidFill>
              </a:rPr>
              <a:t>What your children do to look after themselves?</a:t>
            </a:r>
          </a:p>
          <a:p>
            <a:pPr marL="214313" indent="-214313">
              <a:buFont typeface="Arial" panose="020B0604020202020204" pitchFamily="34" charset="0"/>
              <a:buChar char="•"/>
            </a:pPr>
            <a:endParaRPr lang="en-GB" b="1" dirty="0"/>
          </a:p>
          <a:p>
            <a:pPr marL="214313" indent="-214313">
              <a:buFont typeface="Arial" panose="020B0604020202020204" pitchFamily="34" charset="0"/>
              <a:buChar char="•"/>
            </a:pPr>
            <a:r>
              <a:rPr lang="en-GB" sz="3300" b="1" dirty="0"/>
              <a:t>Build relationships</a:t>
            </a:r>
          </a:p>
          <a:p>
            <a:pPr marL="214313" indent="-214313">
              <a:buFont typeface="Arial" panose="020B0604020202020204" pitchFamily="34" charset="0"/>
              <a:buChar char="•"/>
            </a:pPr>
            <a:r>
              <a:rPr lang="en-GB" sz="3300" b="1" dirty="0"/>
              <a:t>Join in, get involved</a:t>
            </a:r>
          </a:p>
          <a:p>
            <a:pPr marL="214313" indent="-214313">
              <a:buFont typeface="Arial" panose="020B0604020202020204" pitchFamily="34" charset="0"/>
              <a:buChar char="•"/>
            </a:pPr>
            <a:r>
              <a:rPr lang="en-GB" sz="3300" b="1" dirty="0"/>
              <a:t>Healthy Diet</a:t>
            </a:r>
          </a:p>
          <a:p>
            <a:pPr marL="214313" indent="-214313">
              <a:buFont typeface="Arial" panose="020B0604020202020204" pitchFamily="34" charset="0"/>
              <a:buChar char="•"/>
            </a:pPr>
            <a:r>
              <a:rPr lang="en-GB" sz="3300" b="1" dirty="0"/>
              <a:t>Exercise</a:t>
            </a:r>
          </a:p>
          <a:p>
            <a:pPr marL="214313" indent="-214313">
              <a:buFont typeface="Arial" panose="020B0604020202020204" pitchFamily="34" charset="0"/>
              <a:buChar char="•"/>
            </a:pPr>
            <a:r>
              <a:rPr lang="en-GB" sz="3300" b="1" dirty="0"/>
              <a:t>Sleep </a:t>
            </a:r>
          </a:p>
          <a:p>
            <a:pPr marL="214313" indent="-214313">
              <a:buFont typeface="Arial" panose="020B0604020202020204" pitchFamily="34" charset="0"/>
              <a:buChar char="•"/>
            </a:pPr>
            <a:r>
              <a:rPr lang="en-GB" sz="3300" b="1" dirty="0"/>
              <a:t>Screen Time </a:t>
            </a:r>
          </a:p>
          <a:p>
            <a:pPr marL="214313" indent="-214313">
              <a:buFont typeface="Arial" panose="020B0604020202020204" pitchFamily="34" charset="0"/>
              <a:buChar char="•"/>
            </a:pPr>
            <a:r>
              <a:rPr lang="en-GB" sz="3300" b="1" dirty="0"/>
              <a:t>Talk</a:t>
            </a:r>
          </a:p>
        </p:txBody>
      </p:sp>
      <p:pic>
        <p:nvPicPr>
          <p:cNvPr id="7" name="Picture 6">
            <a:extLst>
              <a:ext uri="{FF2B5EF4-FFF2-40B4-BE49-F238E27FC236}">
                <a16:creationId xmlns:a16="http://schemas.microsoft.com/office/drawing/2014/main" id="{8D63AE03-5ED1-41DA-85C2-EED1438CFDB8}"/>
              </a:ext>
            </a:extLst>
          </p:cNvPr>
          <p:cNvPicPr>
            <a:picLocks noChangeAspect="1"/>
          </p:cNvPicPr>
          <p:nvPr/>
        </p:nvPicPr>
        <p:blipFill rotWithShape="1">
          <a:blip r:embed="rId2"/>
          <a:srcRect l="10901" r="4420" b="10354"/>
          <a:stretch/>
        </p:blipFill>
        <p:spPr>
          <a:xfrm>
            <a:off x="4572000" y="1978484"/>
            <a:ext cx="4265716" cy="3309357"/>
          </a:xfrm>
          <a:prstGeom prst="rect">
            <a:avLst/>
          </a:prstGeom>
        </p:spPr>
      </p:pic>
    </p:spTree>
    <p:extLst>
      <p:ext uri="{BB962C8B-B14F-4D97-AF65-F5344CB8AC3E}">
        <p14:creationId xmlns:p14="http://schemas.microsoft.com/office/powerpoint/2010/main" val="3809142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3DA3-2503-48C7-8F68-65FD5356D64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5B77EDF-8E2D-4139-9F36-E83180381893}"/>
              </a:ext>
            </a:extLst>
          </p:cNvPr>
          <p:cNvSpPr>
            <a:spLocks noGrp="1"/>
          </p:cNvSpPr>
          <p:nvPr>
            <p:ph idx="1"/>
          </p:nvPr>
        </p:nvSpPr>
        <p:spPr/>
        <p:txBody>
          <a:bodyPr/>
          <a:lstStyle/>
          <a:p>
            <a:endParaRPr lang="en-GB"/>
          </a:p>
        </p:txBody>
      </p:sp>
      <p:pic>
        <p:nvPicPr>
          <p:cNvPr id="2052" name="Picture 4" descr="Say thank you to someone at Companies House - GOV.UK">
            <a:extLst>
              <a:ext uri="{FF2B5EF4-FFF2-40B4-BE49-F238E27FC236}">
                <a16:creationId xmlns:a16="http://schemas.microsoft.com/office/drawing/2014/main" id="{E4E24ADA-A7B1-4C1C-B9CB-9582A2A28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65128"/>
            <a:ext cx="78867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665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365126"/>
            <a:ext cx="5472608" cy="5472608"/>
          </a:xfrm>
        </p:spPr>
      </p:pic>
    </p:spTree>
    <p:extLst>
      <p:ext uri="{BB962C8B-B14F-4D97-AF65-F5344CB8AC3E}">
        <p14:creationId xmlns:p14="http://schemas.microsoft.com/office/powerpoint/2010/main" val="4110925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8B51A-1CCC-47D3-B168-B0D708D07F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96DE5ED-C080-460E-8E03-9A90ED767BC3}"/>
              </a:ext>
            </a:extLst>
          </p:cNvPr>
          <p:cNvSpPr>
            <a:spLocks noGrp="1"/>
          </p:cNvSpPr>
          <p:nvPr>
            <p:ph idx="1"/>
          </p:nvPr>
        </p:nvSpPr>
        <p:spPr/>
        <p:txBody>
          <a:bodyPr/>
          <a:lstStyle/>
          <a:p>
            <a:endParaRPr lang="en-GB"/>
          </a:p>
        </p:txBody>
      </p:sp>
      <p:pic>
        <p:nvPicPr>
          <p:cNvPr id="7170" name="Picture 2" descr="Some thoughts on the idea of true community | Shaun Cameron">
            <a:extLst>
              <a:ext uri="{FF2B5EF4-FFF2-40B4-BE49-F238E27FC236}">
                <a16:creationId xmlns:a16="http://schemas.microsoft.com/office/drawing/2014/main" id="{FA56F355-24A7-4269-8150-7A072A1C8C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46" y="1690689"/>
            <a:ext cx="7886700" cy="271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23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056" y="3891883"/>
            <a:ext cx="3630031" cy="808626"/>
          </a:xfrm>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10242" name="Picture 2" descr="Utilizing E Attendance Systems: Understanding the basics - Dokodemo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8" y="300952"/>
            <a:ext cx="4090947" cy="266934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unct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263" y="1445622"/>
            <a:ext cx="3707087" cy="278322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ehaviour complex like a puzzle - pictured as word Behaviour on a puzzle  pieces to show that Behaviour can be difficult and needs cooperating pieces  that fit together, 3d illustration Stock Illustration |"/>
          <p:cNvPicPr>
            <a:picLocks noChangeAspect="1" noChangeArrowheads="1"/>
          </p:cNvPicPr>
          <p:nvPr/>
        </p:nvPicPr>
        <p:blipFill rotWithShape="1">
          <a:blip r:embed="rId4">
            <a:extLst>
              <a:ext uri="{28A0092B-C50C-407E-A947-70E740481C1C}">
                <a14:useLocalDpi xmlns:a14="http://schemas.microsoft.com/office/drawing/2010/main" val="0"/>
              </a:ext>
            </a:extLst>
          </a:blip>
          <a:srcRect l="9323" t="8417" r="11298" b="8330"/>
          <a:stretch/>
        </p:blipFill>
        <p:spPr bwMode="auto">
          <a:xfrm>
            <a:off x="393829" y="3382605"/>
            <a:ext cx="3806327" cy="224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16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b="757"/>
          <a:stretch/>
        </p:blipFill>
        <p:spPr>
          <a:xfrm>
            <a:off x="455266" y="476672"/>
            <a:ext cx="8233467" cy="5256584"/>
          </a:xfrm>
          <a:prstGeom prst="rect">
            <a:avLst/>
          </a:prstGeom>
        </p:spPr>
      </p:pic>
    </p:spTree>
    <p:extLst>
      <p:ext uri="{BB962C8B-B14F-4D97-AF65-F5344CB8AC3E}">
        <p14:creationId xmlns:p14="http://schemas.microsoft.com/office/powerpoint/2010/main" val="1136201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04F8-09E4-4334-9F1D-B6DBAAE813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17AB64-0119-49C8-BEA8-9617B8EEAB4F}"/>
              </a:ext>
            </a:extLst>
          </p:cNvPr>
          <p:cNvSpPr>
            <a:spLocks noGrp="1"/>
          </p:cNvSpPr>
          <p:nvPr>
            <p:ph idx="1"/>
          </p:nvPr>
        </p:nvSpPr>
        <p:spPr/>
        <p:txBody>
          <a:bodyPr/>
          <a:lstStyle/>
          <a:p>
            <a:endParaRPr lang="en-GB"/>
          </a:p>
        </p:txBody>
      </p:sp>
      <p:pic>
        <p:nvPicPr>
          <p:cNvPr id="10242" name="Picture 2" descr="Sticker Notice Sign Directive No Mobile Phones Prohibited Not Allowed Do  Not Use | eBay">
            <a:extLst>
              <a:ext uri="{FF2B5EF4-FFF2-40B4-BE49-F238E27FC236}">
                <a16:creationId xmlns:a16="http://schemas.microsoft.com/office/drawing/2014/main" id="{6998139B-9C39-47AB-B827-A227742F0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659" y="565820"/>
            <a:ext cx="3828633" cy="4899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38975" t="38100" r="39369" b="8001"/>
          <a:stretch/>
        </p:blipFill>
        <p:spPr>
          <a:xfrm>
            <a:off x="899592" y="546026"/>
            <a:ext cx="3672408" cy="5141372"/>
          </a:xfrm>
          <a:prstGeom prst="rect">
            <a:avLst/>
          </a:prstGeom>
        </p:spPr>
      </p:pic>
    </p:spTree>
    <p:extLst>
      <p:ext uri="{BB962C8B-B14F-4D97-AF65-F5344CB8AC3E}">
        <p14:creationId xmlns:p14="http://schemas.microsoft.com/office/powerpoint/2010/main" val="3518403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08571" y="5353050"/>
            <a:ext cx="2161248" cy="473760"/>
          </a:xfrm>
          <a:prstGeom prst="rect">
            <a:avLst/>
          </a:prstGeom>
        </p:spPr>
      </p:pic>
      <p:sp>
        <p:nvSpPr>
          <p:cNvPr id="5" name="Rectangle 4"/>
          <p:cNvSpPr/>
          <p:nvPr/>
        </p:nvSpPr>
        <p:spPr>
          <a:xfrm>
            <a:off x="421745" y="5451430"/>
            <a:ext cx="4333238" cy="300082"/>
          </a:xfrm>
          <a:prstGeom prst="rect">
            <a:avLst/>
          </a:prstGeom>
        </p:spPr>
        <p:txBody>
          <a:bodyPr wrap="none">
            <a:spAutoFit/>
          </a:bodyPr>
          <a:lstStyle/>
          <a:p>
            <a:r>
              <a:rPr lang="en-GB" sz="1350" b="1" dirty="0">
                <a:solidFill>
                  <a:srgbClr val="7030A0"/>
                </a:solidFill>
              </a:rPr>
              <a:t>HONESTY, EMPATHY, AMBITION, RESPECT and TOLERANCE</a:t>
            </a:r>
          </a:p>
        </p:txBody>
      </p:sp>
      <p:sp>
        <p:nvSpPr>
          <p:cNvPr id="2" name="TextBox 1">
            <a:extLst>
              <a:ext uri="{FF2B5EF4-FFF2-40B4-BE49-F238E27FC236}">
                <a16:creationId xmlns:a16="http://schemas.microsoft.com/office/drawing/2014/main" id="{7C40D787-DE92-4830-BB18-BBC50C36431D}"/>
              </a:ext>
            </a:extLst>
          </p:cNvPr>
          <p:cNvSpPr txBox="1"/>
          <p:nvPr/>
        </p:nvSpPr>
        <p:spPr>
          <a:xfrm>
            <a:off x="623454" y="1102852"/>
            <a:ext cx="7065419" cy="1015663"/>
          </a:xfrm>
          <a:prstGeom prst="rect">
            <a:avLst/>
          </a:prstGeom>
          <a:noFill/>
        </p:spPr>
        <p:txBody>
          <a:bodyPr wrap="square" rtlCol="0">
            <a:spAutoFit/>
          </a:bodyPr>
          <a:lstStyle/>
          <a:p>
            <a:r>
              <a:rPr lang="en-GB" sz="3000" b="1" dirty="0">
                <a:solidFill>
                  <a:srgbClr val="002060"/>
                </a:solidFill>
              </a:rPr>
              <a:t>(Pupils)  What if I can’t speak to anyone?</a:t>
            </a:r>
          </a:p>
          <a:p>
            <a:endParaRPr lang="en-GB" sz="3000" b="1" dirty="0">
              <a:solidFill>
                <a:srgbClr val="002060"/>
              </a:solidFill>
            </a:endParaRPr>
          </a:p>
        </p:txBody>
      </p:sp>
      <p:pic>
        <p:nvPicPr>
          <p:cNvPr id="9" name="Picture 8">
            <a:extLst>
              <a:ext uri="{FF2B5EF4-FFF2-40B4-BE49-F238E27FC236}">
                <a16:creationId xmlns:a16="http://schemas.microsoft.com/office/drawing/2014/main" id="{F74A2222-AE57-4E09-9DD4-202177260F00}"/>
              </a:ext>
            </a:extLst>
          </p:cNvPr>
          <p:cNvPicPr>
            <a:picLocks noChangeAspect="1"/>
          </p:cNvPicPr>
          <p:nvPr/>
        </p:nvPicPr>
        <p:blipFill>
          <a:blip r:embed="rId3"/>
          <a:stretch>
            <a:fillRect/>
          </a:stretch>
        </p:blipFill>
        <p:spPr>
          <a:xfrm>
            <a:off x="4572000" y="2604454"/>
            <a:ext cx="4419291" cy="2678090"/>
          </a:xfrm>
          <a:prstGeom prst="rect">
            <a:avLst/>
          </a:prstGeom>
        </p:spPr>
      </p:pic>
      <p:pic>
        <p:nvPicPr>
          <p:cNvPr id="7" name="Picture 6">
            <a:extLst>
              <a:ext uri="{FF2B5EF4-FFF2-40B4-BE49-F238E27FC236}">
                <a16:creationId xmlns:a16="http://schemas.microsoft.com/office/drawing/2014/main" id="{C1DF94EE-8EA4-4F1B-AEA4-71DC298D5662}"/>
              </a:ext>
            </a:extLst>
          </p:cNvPr>
          <p:cNvPicPr>
            <a:picLocks noChangeAspect="1"/>
          </p:cNvPicPr>
          <p:nvPr/>
        </p:nvPicPr>
        <p:blipFill>
          <a:blip r:embed="rId4"/>
          <a:stretch>
            <a:fillRect/>
          </a:stretch>
        </p:blipFill>
        <p:spPr>
          <a:xfrm>
            <a:off x="238271" y="2604070"/>
            <a:ext cx="4003223" cy="2678090"/>
          </a:xfrm>
          <a:prstGeom prst="rect">
            <a:avLst/>
          </a:prstGeom>
        </p:spPr>
      </p:pic>
      <p:pic>
        <p:nvPicPr>
          <p:cNvPr id="10" name="Picture 9">
            <a:extLst>
              <a:ext uri="{FF2B5EF4-FFF2-40B4-BE49-F238E27FC236}">
                <a16:creationId xmlns:a16="http://schemas.microsoft.com/office/drawing/2014/main" id="{3AA93735-EEFA-4DC8-B6DC-AFEE5D3ED8AE}"/>
              </a:ext>
            </a:extLst>
          </p:cNvPr>
          <p:cNvPicPr>
            <a:picLocks noChangeAspect="1"/>
          </p:cNvPicPr>
          <p:nvPr/>
        </p:nvPicPr>
        <p:blipFill>
          <a:blip r:embed="rId5"/>
          <a:stretch>
            <a:fillRect/>
          </a:stretch>
        </p:blipFill>
        <p:spPr>
          <a:xfrm>
            <a:off x="3464626" y="1705761"/>
            <a:ext cx="1950233" cy="813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Arrow: Left 10">
            <a:extLst>
              <a:ext uri="{FF2B5EF4-FFF2-40B4-BE49-F238E27FC236}">
                <a16:creationId xmlns:a16="http://schemas.microsoft.com/office/drawing/2014/main" id="{C787BA30-BB91-4FB7-ABB7-4B35CE5247F3}"/>
              </a:ext>
            </a:extLst>
          </p:cNvPr>
          <p:cNvSpPr/>
          <p:nvPr/>
        </p:nvSpPr>
        <p:spPr>
          <a:xfrm rot="18578168">
            <a:off x="3661939" y="2324024"/>
            <a:ext cx="567104" cy="1704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932356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2290" name="Picture 2" descr="Good Luck&quot; Images – Browse 2,963,1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56409"/>
            <a:ext cx="8492941"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337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2955" y="1122302"/>
            <a:ext cx="5370815" cy="5735697"/>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325"/>
          <a:stretch/>
        </p:blipFill>
        <p:spPr>
          <a:xfrm flipH="1">
            <a:off x="0" y="1122301"/>
            <a:ext cx="9144000" cy="5750526"/>
          </a:xfrm>
          <a:prstGeom prst="rect">
            <a:avLst/>
          </a:prstGeom>
        </p:spPr>
      </p:pic>
      <p:sp>
        <p:nvSpPr>
          <p:cNvPr id="2" name="Title 1"/>
          <p:cNvSpPr>
            <a:spLocks noGrp="1"/>
          </p:cNvSpPr>
          <p:nvPr>
            <p:ph type="title"/>
          </p:nvPr>
        </p:nvSpPr>
        <p:spPr>
          <a:xfrm>
            <a:off x="145459" y="5661248"/>
            <a:ext cx="4570558" cy="1080119"/>
          </a:xfrm>
        </p:spPr>
        <p:txBody>
          <a:bodyPr vert="horz" lIns="91440" tIns="45720" rIns="91440" bIns="45720" rtlCol="0" anchor="t">
            <a:noAutofit/>
          </a:bodyPr>
          <a:lstStyle/>
          <a:p>
            <a:pPr defTabSz="914400"/>
            <a:r>
              <a:rPr lang="en-US" sz="4800" b="1" kern="1200" dirty="0">
                <a:solidFill>
                  <a:srgbClr val="0070C0"/>
                </a:solidFill>
                <a:effectLst>
                  <a:outerShdw blurRad="38100" dist="38100" dir="2700000" algn="tl">
                    <a:srgbClr val="000000">
                      <a:alpha val="43137"/>
                    </a:srgbClr>
                  </a:outerShdw>
                </a:effectLst>
                <a:latin typeface="+mj-lt"/>
                <a:ea typeface="+mj-ea"/>
                <a:cs typeface="+mj-cs"/>
              </a:rPr>
              <a:t>FULFORD SCHOOL</a:t>
            </a:r>
          </a:p>
        </p:txBody>
      </p:sp>
      <p:sp>
        <p:nvSpPr>
          <p:cNvPr id="3" name="Subtitle 2"/>
          <p:cNvSpPr>
            <a:spLocks noGrp="1"/>
          </p:cNvSpPr>
          <p:nvPr>
            <p:ph idx="1"/>
          </p:nvPr>
        </p:nvSpPr>
        <p:spPr>
          <a:xfrm>
            <a:off x="307030" y="476672"/>
            <a:ext cx="3604268" cy="4392488"/>
          </a:xfrm>
        </p:spPr>
        <p:txBody>
          <a:bodyPr vert="horz" lIns="91440" tIns="45720" rIns="91440" bIns="45720" rtlCol="0" anchor="b">
            <a:normAutofit/>
          </a:bodyPr>
          <a:lstStyle/>
          <a:p>
            <a:pPr marL="0" indent="0" defTabSz="914400">
              <a:spcBef>
                <a:spcPts val="1000"/>
              </a:spcBef>
              <a:buNone/>
            </a:pPr>
            <a:r>
              <a:rPr lang="en-US" sz="5400" dirty="0">
                <a:solidFill>
                  <a:srgbClr val="0070C0"/>
                </a:solidFill>
              </a:rPr>
              <a:t>H</a:t>
            </a:r>
            <a:r>
              <a:rPr lang="en-US" sz="5400" dirty="0">
                <a:solidFill>
                  <a:srgbClr val="C00000"/>
                </a:solidFill>
              </a:rPr>
              <a:t>onesty</a:t>
            </a:r>
          </a:p>
          <a:p>
            <a:pPr marL="0" indent="0" defTabSz="914400">
              <a:spcBef>
                <a:spcPts val="1000"/>
              </a:spcBef>
              <a:buNone/>
            </a:pPr>
            <a:r>
              <a:rPr lang="en-US" sz="5400" kern="1200" dirty="0">
                <a:solidFill>
                  <a:srgbClr val="0070C0"/>
                </a:solidFill>
                <a:latin typeface="+mn-lt"/>
                <a:ea typeface="+mn-ea"/>
                <a:cs typeface="+mn-cs"/>
              </a:rPr>
              <a:t>E</a:t>
            </a:r>
            <a:r>
              <a:rPr lang="en-US" sz="5400" kern="1200" dirty="0">
                <a:solidFill>
                  <a:srgbClr val="C00000"/>
                </a:solidFill>
                <a:latin typeface="+mn-lt"/>
                <a:ea typeface="+mn-ea"/>
                <a:cs typeface="+mn-cs"/>
              </a:rPr>
              <a:t>mpathy</a:t>
            </a:r>
          </a:p>
          <a:p>
            <a:pPr marL="0" indent="0" defTabSz="914400">
              <a:spcBef>
                <a:spcPts val="1000"/>
              </a:spcBef>
              <a:buNone/>
            </a:pPr>
            <a:r>
              <a:rPr lang="en-US" sz="5400" dirty="0">
                <a:solidFill>
                  <a:srgbClr val="0070C0"/>
                </a:solidFill>
              </a:rPr>
              <a:t>A</a:t>
            </a:r>
            <a:r>
              <a:rPr lang="en-US" sz="5400" dirty="0">
                <a:solidFill>
                  <a:srgbClr val="C00000"/>
                </a:solidFill>
              </a:rPr>
              <a:t>mbition</a:t>
            </a:r>
          </a:p>
          <a:p>
            <a:pPr marL="0" indent="0" defTabSz="914400">
              <a:spcBef>
                <a:spcPts val="1000"/>
              </a:spcBef>
              <a:buNone/>
            </a:pPr>
            <a:r>
              <a:rPr lang="en-US" sz="5400" kern="1200" dirty="0">
                <a:solidFill>
                  <a:srgbClr val="0070C0"/>
                </a:solidFill>
                <a:latin typeface="+mn-lt"/>
                <a:ea typeface="+mn-ea"/>
                <a:cs typeface="+mn-cs"/>
              </a:rPr>
              <a:t>R</a:t>
            </a:r>
            <a:r>
              <a:rPr lang="en-US" sz="5400" kern="1200" dirty="0">
                <a:solidFill>
                  <a:srgbClr val="C00000"/>
                </a:solidFill>
                <a:latin typeface="+mn-lt"/>
                <a:ea typeface="+mn-ea"/>
                <a:cs typeface="+mn-cs"/>
              </a:rPr>
              <a:t>espect</a:t>
            </a:r>
          </a:p>
          <a:p>
            <a:pPr marL="0" indent="0" defTabSz="914400">
              <a:spcBef>
                <a:spcPts val="1000"/>
              </a:spcBef>
              <a:buNone/>
            </a:pPr>
            <a:r>
              <a:rPr lang="en-US" sz="5400" dirty="0">
                <a:solidFill>
                  <a:srgbClr val="0070C0"/>
                </a:solidFill>
              </a:rPr>
              <a:t>T</a:t>
            </a:r>
            <a:r>
              <a:rPr lang="en-US" sz="5400" dirty="0">
                <a:solidFill>
                  <a:srgbClr val="C00000"/>
                </a:solidFill>
              </a:rPr>
              <a:t>olerance</a:t>
            </a:r>
            <a:endParaRPr lang="en-US" sz="5400" kern="1200" dirty="0">
              <a:solidFill>
                <a:srgbClr val="C00000"/>
              </a:solidFill>
            </a:endParaRPr>
          </a:p>
        </p:txBody>
      </p:sp>
      <p:sp>
        <p:nvSpPr>
          <p:cNvPr id="1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441" y="1608355"/>
            <a:ext cx="4570559" cy="5249645"/>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7E2C5E0-6809-4BCA-8B71-88C761ED2B9D}"/>
              </a:ext>
            </a:extLst>
          </p:cNvPr>
          <p:cNvPicPr>
            <a:picLocks noChangeAspect="1"/>
          </p:cNvPicPr>
          <p:nvPr/>
        </p:nvPicPr>
        <p:blipFill>
          <a:blip r:embed="rId3"/>
          <a:stretch>
            <a:fillRect/>
          </a:stretch>
        </p:blipFill>
        <p:spPr>
          <a:xfrm>
            <a:off x="5424681" y="2862923"/>
            <a:ext cx="3463967" cy="3154421"/>
          </a:xfrm>
          <a:prstGeom prst="rect">
            <a:avLst/>
          </a:prstGeom>
        </p:spPr>
      </p:pic>
    </p:spTree>
    <p:extLst>
      <p:ext uri="{BB962C8B-B14F-4D97-AF65-F5344CB8AC3E}">
        <p14:creationId xmlns:p14="http://schemas.microsoft.com/office/powerpoint/2010/main" val="160408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221C972-9665-AF97-39C1-A02EB8A5B5E5}"/>
              </a:ext>
            </a:extLst>
          </p:cNvPr>
          <p:cNvSpPr>
            <a:spLocks noChangeArrowheads="1"/>
          </p:cNvSpPr>
          <p:nvPr/>
        </p:nvSpPr>
        <p:spPr bwMode="auto">
          <a:xfrm>
            <a:off x="3057525" y="1251409"/>
            <a:ext cx="32361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en-US" sz="3600" b="1" dirty="0">
                <a:solidFill>
                  <a:srgbClr val="2F5496"/>
                </a:solidFill>
                <a:latin typeface="Calibri" panose="020F0502020204030204" pitchFamily="34" charset="0"/>
                <a:ea typeface="Calibri" panose="020F0502020204030204" pitchFamily="34" charset="0"/>
                <a:cs typeface="Calibri" panose="020F0502020204030204" pitchFamily="34" charset="0"/>
              </a:rPr>
              <a:t>Year 7 Pledges</a:t>
            </a:r>
            <a:endParaRPr lang="en-GB" altLang="en-US" sz="600" dirty="0"/>
          </a:p>
          <a:p>
            <a:pPr defTabSz="685800" eaLnBrk="0" fontAlgn="base" hangingPunct="0">
              <a:spcBef>
                <a:spcPct val="0"/>
              </a:spcBef>
              <a:spcAft>
                <a:spcPct val="0"/>
              </a:spcAft>
            </a:pPr>
            <a:endParaRPr lang="en-GB" altLang="en-US" sz="1350" dirty="0">
              <a:latin typeface="Arial" panose="020B0604020202020204" pitchFamily="34" charset="0"/>
            </a:endParaRPr>
          </a:p>
        </p:txBody>
      </p:sp>
      <p:pic>
        <p:nvPicPr>
          <p:cNvPr id="5" name="Picture 4">
            <a:extLst>
              <a:ext uri="{FF2B5EF4-FFF2-40B4-BE49-F238E27FC236}">
                <a16:creationId xmlns:a16="http://schemas.microsoft.com/office/drawing/2014/main" id="{1CB6CFA7-F04D-CF6E-39B9-AC6444D29034}"/>
              </a:ext>
            </a:extLst>
          </p:cNvPr>
          <p:cNvPicPr>
            <a:picLocks noChangeAspect="1"/>
          </p:cNvPicPr>
          <p:nvPr/>
        </p:nvPicPr>
        <p:blipFill rotWithShape="1">
          <a:blip r:embed="rId2">
            <a:extLst>
              <a:ext uri="{28A0092B-C50C-407E-A947-70E740481C1C}">
                <a14:useLocalDpi xmlns:a14="http://schemas.microsoft.com/office/drawing/2010/main" val="0"/>
              </a:ext>
            </a:extLst>
          </a:blip>
          <a:srcRect t="9422"/>
          <a:stretch/>
        </p:blipFill>
        <p:spPr bwMode="auto">
          <a:xfrm>
            <a:off x="360997" y="2572227"/>
            <a:ext cx="4542473" cy="308562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Rectangle 3">
            <a:extLst>
              <a:ext uri="{FF2B5EF4-FFF2-40B4-BE49-F238E27FC236}">
                <a16:creationId xmlns:a16="http://schemas.microsoft.com/office/drawing/2014/main" id="{F6369EFC-3208-DE6E-5433-5A2DC8620680}"/>
              </a:ext>
            </a:extLst>
          </p:cNvPr>
          <p:cNvSpPr>
            <a:spLocks noChangeArrowheads="1"/>
          </p:cNvSpPr>
          <p:nvPr/>
        </p:nvSpPr>
        <p:spPr bwMode="auto">
          <a:xfrm>
            <a:off x="1" y="1233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pic>
        <p:nvPicPr>
          <p:cNvPr id="7" name="Picture 6">
            <a:extLst>
              <a:ext uri="{FF2B5EF4-FFF2-40B4-BE49-F238E27FC236}">
                <a16:creationId xmlns:a16="http://schemas.microsoft.com/office/drawing/2014/main" id="{9838852D-FE8C-7BA6-72A2-3A0C95B50E16}"/>
              </a:ext>
            </a:extLst>
          </p:cNvPr>
          <p:cNvPicPr>
            <a:picLocks noChangeAspect="1"/>
          </p:cNvPicPr>
          <p:nvPr/>
        </p:nvPicPr>
        <p:blipFill>
          <a:blip r:embed="rId3"/>
          <a:stretch>
            <a:fillRect/>
          </a:stretch>
        </p:blipFill>
        <p:spPr>
          <a:xfrm>
            <a:off x="492919" y="1027924"/>
            <a:ext cx="1207294" cy="1207294"/>
          </a:xfrm>
          <a:prstGeom prst="rect">
            <a:avLst/>
          </a:prstGeom>
        </p:spPr>
      </p:pic>
      <p:pic>
        <p:nvPicPr>
          <p:cNvPr id="8" name="Picture 7">
            <a:extLst>
              <a:ext uri="{FF2B5EF4-FFF2-40B4-BE49-F238E27FC236}">
                <a16:creationId xmlns:a16="http://schemas.microsoft.com/office/drawing/2014/main" id="{720DA3C8-BED2-D740-FA20-0A6940B0FA1D}"/>
              </a:ext>
            </a:extLst>
          </p:cNvPr>
          <p:cNvPicPr>
            <a:picLocks noChangeAspect="1"/>
          </p:cNvPicPr>
          <p:nvPr/>
        </p:nvPicPr>
        <p:blipFill>
          <a:blip r:embed="rId3"/>
          <a:stretch>
            <a:fillRect/>
          </a:stretch>
        </p:blipFill>
        <p:spPr>
          <a:xfrm>
            <a:off x="7550944" y="1063260"/>
            <a:ext cx="1207294" cy="1207294"/>
          </a:xfrm>
          <a:prstGeom prst="rect">
            <a:avLst/>
          </a:prstGeom>
        </p:spPr>
      </p:pic>
      <p:sp>
        <p:nvSpPr>
          <p:cNvPr id="9" name="TextBox 8">
            <a:extLst>
              <a:ext uri="{FF2B5EF4-FFF2-40B4-BE49-F238E27FC236}">
                <a16:creationId xmlns:a16="http://schemas.microsoft.com/office/drawing/2014/main" id="{C4AE327C-B597-F898-EE49-8EB314686852}"/>
              </a:ext>
            </a:extLst>
          </p:cNvPr>
          <p:cNvSpPr txBox="1"/>
          <p:nvPr/>
        </p:nvSpPr>
        <p:spPr>
          <a:xfrm>
            <a:off x="5240179" y="2572226"/>
            <a:ext cx="3518059" cy="2862322"/>
          </a:xfrm>
          <a:prstGeom prst="rect">
            <a:avLst/>
          </a:prstGeom>
          <a:noFill/>
        </p:spPr>
        <p:txBody>
          <a:bodyPr wrap="square" rtlCol="0">
            <a:spAutoFit/>
          </a:bodyPr>
          <a:lstStyle/>
          <a:p>
            <a:r>
              <a:rPr lang="en-GB" dirty="0"/>
              <a:t>Pledge – </a:t>
            </a:r>
            <a:r>
              <a:rPr lang="en-GB" i="1" dirty="0"/>
              <a:t>a commitment or promise to something. </a:t>
            </a:r>
          </a:p>
          <a:p>
            <a:endParaRPr lang="en-GB" dirty="0"/>
          </a:p>
          <a:p>
            <a:r>
              <a:rPr lang="en-GB" dirty="0"/>
              <a:t>Can you think about a time you have done something relating to the HEART Values? </a:t>
            </a:r>
          </a:p>
          <a:p>
            <a:endParaRPr lang="en-GB" dirty="0"/>
          </a:p>
          <a:p>
            <a:r>
              <a:rPr lang="en-GB" dirty="0"/>
              <a:t>BEST – something you have done or seen somebody else do at Fulford School so far. </a:t>
            </a:r>
          </a:p>
        </p:txBody>
      </p:sp>
    </p:spTree>
    <p:extLst>
      <p:ext uri="{BB962C8B-B14F-4D97-AF65-F5344CB8AC3E}">
        <p14:creationId xmlns:p14="http://schemas.microsoft.com/office/powerpoint/2010/main" val="923100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86A6E2-D2A8-AD53-2B20-9C13C18511A1}"/>
              </a:ext>
            </a:extLst>
          </p:cNvPr>
          <p:cNvSpPr>
            <a:spLocks noGrp="1"/>
          </p:cNvSpPr>
          <p:nvPr>
            <p:ph idx="1"/>
          </p:nvPr>
        </p:nvSpPr>
        <p:spPr>
          <a:xfrm>
            <a:off x="364331" y="1376362"/>
            <a:ext cx="3629025" cy="4402931"/>
          </a:xfrm>
        </p:spPr>
        <p:txBody>
          <a:bodyPr>
            <a:normAutofit/>
          </a:bodyPr>
          <a:lstStyle/>
          <a:p>
            <a:pPr marL="0" indent="0">
              <a:lnSpc>
                <a:spcPct val="107000"/>
              </a:lnSpc>
              <a:spcAft>
                <a:spcPts val="600"/>
              </a:spcAft>
              <a:buNone/>
            </a:pPr>
            <a:r>
              <a:rPr lang="en-GB" sz="1500" dirty="0">
                <a:latin typeface="Calibri" panose="020F0502020204030204" pitchFamily="34" charset="0"/>
                <a:ea typeface="Calibri" panose="020F0502020204030204" pitchFamily="34" charset="0"/>
                <a:cs typeface="Times New Roman" panose="02020603050405020304" pitchFamily="18" charset="0"/>
              </a:rPr>
              <a:t>Our HEART values are really important to us at Fulford, we live them out every day to make our community strong and to be the best people we can. </a:t>
            </a:r>
          </a:p>
          <a:p>
            <a:pPr marL="0" indent="0">
              <a:lnSpc>
                <a:spcPct val="107000"/>
              </a:lnSpc>
              <a:spcAft>
                <a:spcPts val="600"/>
              </a:spcAft>
              <a:buNone/>
            </a:pPr>
            <a:r>
              <a:rPr lang="en-GB" sz="1500" dirty="0">
                <a:latin typeface="Calibri" panose="020F0502020204030204" pitchFamily="34" charset="0"/>
                <a:ea typeface="Calibri" panose="020F0502020204030204" pitchFamily="34" charset="0"/>
                <a:cs typeface="Times New Roman" panose="02020603050405020304" pitchFamily="18" charset="0"/>
              </a:rPr>
              <a:t>Throughout the year you will complete a variety of pledges that correspond to our HEART values. </a:t>
            </a:r>
          </a:p>
          <a:p>
            <a:pPr marL="0" indent="0">
              <a:lnSpc>
                <a:spcPct val="107000"/>
              </a:lnSpc>
              <a:spcAft>
                <a:spcPts val="600"/>
              </a:spcAft>
              <a:buNone/>
            </a:pPr>
            <a:r>
              <a:rPr lang="en-GB" sz="1500" dirty="0">
                <a:latin typeface="Calibri" panose="020F0502020204030204" pitchFamily="34" charset="0"/>
                <a:ea typeface="Calibri" panose="020F0502020204030204" pitchFamily="34" charset="0"/>
                <a:cs typeface="Times New Roman" panose="02020603050405020304" pitchFamily="18" charset="0"/>
              </a:rPr>
              <a:t>The pledges will include a range of activities that will be completed individually, as a form or in groups. </a:t>
            </a:r>
          </a:p>
          <a:p>
            <a:pPr marL="0" indent="0">
              <a:lnSpc>
                <a:spcPct val="107000"/>
              </a:lnSpc>
              <a:spcAft>
                <a:spcPts val="600"/>
              </a:spcAft>
              <a:buNone/>
            </a:pPr>
            <a:r>
              <a:rPr lang="en-GB" sz="1500" dirty="0">
                <a:latin typeface="Calibri" panose="020F0502020204030204" pitchFamily="34" charset="0"/>
                <a:ea typeface="Calibri" panose="020F0502020204030204" pitchFamily="34" charset="0"/>
                <a:cs typeface="Times New Roman" panose="02020603050405020304" pitchFamily="18" charset="0"/>
              </a:rPr>
              <a:t>Each time you fulfil a pledge you’ll receive a HEART award positive.</a:t>
            </a:r>
          </a:p>
          <a:p>
            <a:pPr>
              <a:lnSpc>
                <a:spcPct val="107000"/>
              </a:lnSpc>
              <a:spcAft>
                <a:spcPts val="600"/>
              </a:spcAft>
            </a:pPr>
            <a:endParaRPr lang="en-GB" sz="135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600"/>
              </a:spcAft>
              <a:buNone/>
            </a:pPr>
            <a:endParaRPr lang="en-GB" sz="135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7A846B22-74A9-E17E-596B-CB8BB467D329}"/>
              </a:ext>
            </a:extLst>
          </p:cNvPr>
          <p:cNvPicPr>
            <a:picLocks noChangeAspect="1"/>
          </p:cNvPicPr>
          <p:nvPr/>
        </p:nvPicPr>
        <p:blipFill>
          <a:blip r:embed="rId2"/>
          <a:stretch>
            <a:fillRect/>
          </a:stretch>
        </p:blipFill>
        <p:spPr>
          <a:xfrm>
            <a:off x="4092025" y="1635210"/>
            <a:ext cx="4631837" cy="3173243"/>
          </a:xfrm>
          <a:prstGeom prst="rect">
            <a:avLst/>
          </a:prstGeom>
        </p:spPr>
      </p:pic>
      <p:pic>
        <p:nvPicPr>
          <p:cNvPr id="6" name="Picture 5">
            <a:extLst>
              <a:ext uri="{FF2B5EF4-FFF2-40B4-BE49-F238E27FC236}">
                <a16:creationId xmlns:a16="http://schemas.microsoft.com/office/drawing/2014/main" id="{EFAFCCF8-AD7E-E76C-8DB1-E27322C3B1CC}"/>
              </a:ext>
            </a:extLst>
          </p:cNvPr>
          <p:cNvPicPr>
            <a:picLocks noChangeAspect="1"/>
          </p:cNvPicPr>
          <p:nvPr/>
        </p:nvPicPr>
        <p:blipFill rotWithShape="1">
          <a:blip r:embed="rId3"/>
          <a:srcRect l="52500" t="57917" r="21797" b="30000"/>
          <a:stretch/>
        </p:blipFill>
        <p:spPr>
          <a:xfrm>
            <a:off x="450636" y="4972050"/>
            <a:ext cx="3349840" cy="885825"/>
          </a:xfrm>
          <a:prstGeom prst="rect">
            <a:avLst/>
          </a:prstGeom>
        </p:spPr>
      </p:pic>
    </p:spTree>
    <p:extLst>
      <p:ext uri="{BB962C8B-B14F-4D97-AF65-F5344CB8AC3E}">
        <p14:creationId xmlns:p14="http://schemas.microsoft.com/office/powerpoint/2010/main" val="1343880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73DC4-7AFE-4267-9D58-4B65846A15A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6A6066B-7350-4D96-AE67-116DB7A594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774" t="13300" r="12555" b="14061"/>
          <a:stretch/>
        </p:blipFill>
        <p:spPr>
          <a:xfrm>
            <a:off x="707923" y="1907381"/>
            <a:ext cx="7728155" cy="2743200"/>
          </a:xfrm>
        </p:spPr>
      </p:pic>
    </p:spTree>
    <p:extLst>
      <p:ext uri="{BB962C8B-B14F-4D97-AF65-F5344CB8AC3E}">
        <p14:creationId xmlns:p14="http://schemas.microsoft.com/office/powerpoint/2010/main" val="2118240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702B-8B1F-67FF-7D27-618AA735D0E6}"/>
              </a:ext>
            </a:extLst>
          </p:cNvPr>
          <p:cNvSpPr>
            <a:spLocks noGrp="1"/>
          </p:cNvSpPr>
          <p:nvPr>
            <p:ph type="title"/>
          </p:nvPr>
        </p:nvSpPr>
        <p:spPr>
          <a:xfrm>
            <a:off x="285750" y="1038226"/>
            <a:ext cx="8586788" cy="994172"/>
          </a:xfrm>
        </p:spPr>
        <p:txBody>
          <a:bodyPr>
            <a:normAutofit fontScale="90000"/>
          </a:bodyPr>
          <a:lstStyle/>
          <a:p>
            <a:r>
              <a:rPr lang="en-GB" b="1" dirty="0">
                <a:latin typeface="+mn-lt"/>
              </a:rPr>
              <a:t>Pledge 1: </a:t>
            </a:r>
            <a:r>
              <a:rPr lang="en-GB" dirty="0">
                <a:latin typeface="+mn-lt"/>
              </a:rPr>
              <a:t>I will be part of the form family and help deliver the form breakfast. </a:t>
            </a:r>
          </a:p>
        </p:txBody>
      </p:sp>
      <p:sp>
        <p:nvSpPr>
          <p:cNvPr id="3" name="Content Placeholder 2">
            <a:extLst>
              <a:ext uri="{FF2B5EF4-FFF2-40B4-BE49-F238E27FC236}">
                <a16:creationId xmlns:a16="http://schemas.microsoft.com/office/drawing/2014/main" id="{230A6ABB-4744-BB3C-DA7F-810AEED3935D}"/>
              </a:ext>
            </a:extLst>
          </p:cNvPr>
          <p:cNvSpPr>
            <a:spLocks noGrp="1"/>
          </p:cNvSpPr>
          <p:nvPr>
            <p:ph idx="1"/>
          </p:nvPr>
        </p:nvSpPr>
        <p:spPr>
          <a:xfrm>
            <a:off x="350044" y="2405062"/>
            <a:ext cx="8443913" cy="3263504"/>
          </a:xfrm>
        </p:spPr>
        <p:txBody>
          <a:bodyPr>
            <a:normAutofit lnSpcReduction="10000"/>
          </a:bodyPr>
          <a:lstStyle/>
          <a:p>
            <a:pPr marL="0" indent="0">
              <a:buNone/>
            </a:pPr>
            <a:r>
              <a:rPr lang="en-GB" dirty="0"/>
              <a:t>This half term we will be having a Year 7 form breakfast. You will be in charge of your forms meal time!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You’ll be eating in your form groups, serving each other and your form tutor, as well as clearing up and making sure the canteen is left clean &amp; tidy. </a:t>
            </a:r>
          </a:p>
        </p:txBody>
      </p:sp>
      <p:pic>
        <p:nvPicPr>
          <p:cNvPr id="4" name="Picture 3">
            <a:extLst>
              <a:ext uri="{FF2B5EF4-FFF2-40B4-BE49-F238E27FC236}">
                <a16:creationId xmlns:a16="http://schemas.microsoft.com/office/drawing/2014/main" id="{71C98E59-2036-50E3-BA92-40B8D83B2845}"/>
              </a:ext>
            </a:extLst>
          </p:cNvPr>
          <p:cNvPicPr>
            <a:picLocks noChangeAspect="1"/>
          </p:cNvPicPr>
          <p:nvPr/>
        </p:nvPicPr>
        <p:blipFill>
          <a:blip r:embed="rId2"/>
          <a:stretch>
            <a:fillRect/>
          </a:stretch>
        </p:blipFill>
        <p:spPr>
          <a:xfrm>
            <a:off x="1608628" y="3321123"/>
            <a:ext cx="1885007" cy="1257300"/>
          </a:xfrm>
          <a:prstGeom prst="rect">
            <a:avLst/>
          </a:prstGeom>
        </p:spPr>
      </p:pic>
      <p:pic>
        <p:nvPicPr>
          <p:cNvPr id="8" name="Picture 7">
            <a:extLst>
              <a:ext uri="{FF2B5EF4-FFF2-40B4-BE49-F238E27FC236}">
                <a16:creationId xmlns:a16="http://schemas.microsoft.com/office/drawing/2014/main" id="{04C3A530-F097-FFF7-23F4-4BAE59AE5EB2}"/>
              </a:ext>
            </a:extLst>
          </p:cNvPr>
          <p:cNvPicPr>
            <a:picLocks noChangeAspect="1"/>
          </p:cNvPicPr>
          <p:nvPr/>
        </p:nvPicPr>
        <p:blipFill rotWithShape="1">
          <a:blip r:embed="rId3"/>
          <a:srcRect t="13305"/>
          <a:stretch/>
        </p:blipFill>
        <p:spPr>
          <a:xfrm>
            <a:off x="4335389" y="3094756"/>
            <a:ext cx="2629955" cy="1710035"/>
          </a:xfrm>
          <a:prstGeom prst="rect">
            <a:avLst/>
          </a:prstGeom>
        </p:spPr>
      </p:pic>
    </p:spTree>
    <p:extLst>
      <p:ext uri="{BB962C8B-B14F-4D97-AF65-F5344CB8AC3E}">
        <p14:creationId xmlns:p14="http://schemas.microsoft.com/office/powerpoint/2010/main" val="181094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9BF5B-854F-4117-9CE3-020310E87B87}"/>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E81DC08E-C6CD-4915-93FB-14C866AE4F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3" t="29097" r="729" b="13125"/>
          <a:stretch/>
        </p:blipFill>
        <p:spPr>
          <a:xfrm>
            <a:off x="162819" y="1131094"/>
            <a:ext cx="2981120" cy="1346522"/>
          </a:xfrm>
          <a:prstGeom prst="rect">
            <a:avLst/>
          </a:prstGeom>
        </p:spPr>
      </p:pic>
      <p:pic>
        <p:nvPicPr>
          <p:cNvPr id="7" name="Picture 6">
            <a:extLst>
              <a:ext uri="{FF2B5EF4-FFF2-40B4-BE49-F238E27FC236}">
                <a16:creationId xmlns:a16="http://schemas.microsoft.com/office/drawing/2014/main" id="{58EE776A-F44A-4FC7-BE7F-41D937F324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67" r="2135"/>
          <a:stretch/>
        </p:blipFill>
        <p:spPr>
          <a:xfrm>
            <a:off x="194760" y="3493508"/>
            <a:ext cx="2949179" cy="1996464"/>
          </a:xfrm>
          <a:prstGeom prst="rect">
            <a:avLst/>
          </a:prstGeom>
        </p:spPr>
      </p:pic>
      <p:pic>
        <p:nvPicPr>
          <p:cNvPr id="8" name="Picture 7">
            <a:extLst>
              <a:ext uri="{FF2B5EF4-FFF2-40B4-BE49-F238E27FC236}">
                <a16:creationId xmlns:a16="http://schemas.microsoft.com/office/drawing/2014/main" id="{32309DDF-10D5-4D6B-B242-884E04D5E1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717" r="1330" b="23333"/>
          <a:stretch/>
        </p:blipFill>
        <p:spPr>
          <a:xfrm>
            <a:off x="5893700" y="1116644"/>
            <a:ext cx="3055541" cy="2434024"/>
          </a:xfrm>
          <a:prstGeom prst="rect">
            <a:avLst/>
          </a:prstGeom>
        </p:spPr>
      </p:pic>
      <p:pic>
        <p:nvPicPr>
          <p:cNvPr id="9" name="Picture 8">
            <a:extLst>
              <a:ext uri="{FF2B5EF4-FFF2-40B4-BE49-F238E27FC236}">
                <a16:creationId xmlns:a16="http://schemas.microsoft.com/office/drawing/2014/main" id="{6DF8D8AA-C53A-430F-A017-16E20BAC86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3323" y="3652444"/>
            <a:ext cx="2756294" cy="1837529"/>
          </a:xfrm>
          <a:prstGeom prst="rect">
            <a:avLst/>
          </a:prstGeom>
        </p:spPr>
      </p:pic>
      <p:pic>
        <p:nvPicPr>
          <p:cNvPr id="6" name="Picture 5">
            <a:extLst>
              <a:ext uri="{FF2B5EF4-FFF2-40B4-BE49-F238E27FC236}">
                <a16:creationId xmlns:a16="http://schemas.microsoft.com/office/drawing/2014/main" id="{4ED50245-4606-4120-B1EE-B31BBE8967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0301" y="2312224"/>
            <a:ext cx="2527058" cy="1684705"/>
          </a:xfrm>
          <a:prstGeom prst="rect">
            <a:avLst/>
          </a:prstGeom>
        </p:spPr>
      </p:pic>
      <p:sp>
        <p:nvSpPr>
          <p:cNvPr id="4" name="Content Placeholder 3"/>
          <p:cNvSpPr>
            <a:spLocks noGrp="1"/>
          </p:cNvSpPr>
          <p:nvPr>
            <p:ph idx="1"/>
          </p:nvPr>
        </p:nvSpPr>
        <p:spPr/>
        <p:txBody>
          <a:bodyPr/>
          <a:lstStyle/>
          <a:p>
            <a:endParaRPr lang="en-GB"/>
          </a:p>
        </p:txBody>
      </p:sp>
    </p:spTree>
    <p:extLst>
      <p:ext uri="{BB962C8B-B14F-4D97-AF65-F5344CB8AC3E}">
        <p14:creationId xmlns:p14="http://schemas.microsoft.com/office/powerpoint/2010/main" val="55834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FF72-EFB8-43BA-A520-11D21DA5D26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14FF743-1F8F-4AF7-833C-8B00C1C791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181" y="1039415"/>
            <a:ext cx="8675639" cy="4082654"/>
          </a:xfrm>
        </p:spPr>
      </p:pic>
    </p:spTree>
    <p:extLst>
      <p:ext uri="{BB962C8B-B14F-4D97-AF65-F5344CB8AC3E}">
        <p14:creationId xmlns:p14="http://schemas.microsoft.com/office/powerpoint/2010/main" val="1248750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620688"/>
            <a:ext cx="4992564" cy="4992564"/>
          </a:xfrm>
          <a:prstGeom prst="rect">
            <a:avLst/>
          </a:prstGeom>
        </p:spPr>
      </p:pic>
    </p:spTree>
    <p:extLst>
      <p:ext uri="{BB962C8B-B14F-4D97-AF65-F5344CB8AC3E}">
        <p14:creationId xmlns:p14="http://schemas.microsoft.com/office/powerpoint/2010/main" val="315740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416" t="26667" r="3855" b="22037"/>
          <a:stretch/>
        </p:blipFill>
        <p:spPr>
          <a:xfrm>
            <a:off x="1705198" y="3861048"/>
            <a:ext cx="5733604" cy="1728192"/>
          </a:xfrm>
          <a:prstGeom prst="rect">
            <a:avLst/>
          </a:prstGeom>
        </p:spPr>
      </p:pic>
      <p:pic>
        <p:nvPicPr>
          <p:cNvPr id="5" name="Picture 4">
            <a:extLst>
              <a:ext uri="{FF2B5EF4-FFF2-40B4-BE49-F238E27FC236}">
                <a16:creationId xmlns:a16="http://schemas.microsoft.com/office/drawing/2014/main" id="{16DFEE1F-DDD4-461A-8330-EBE4B717ADE1}"/>
              </a:ext>
            </a:extLst>
          </p:cNvPr>
          <p:cNvPicPr>
            <a:picLocks noChangeAspect="1"/>
          </p:cNvPicPr>
          <p:nvPr/>
        </p:nvPicPr>
        <p:blipFill rotWithShape="1">
          <a:blip r:embed="rId3"/>
          <a:srcRect l="56893" t="50000" r="21814" b="4865"/>
          <a:stretch/>
        </p:blipFill>
        <p:spPr>
          <a:xfrm>
            <a:off x="1881160" y="365128"/>
            <a:ext cx="5381680" cy="3208421"/>
          </a:xfrm>
          <a:prstGeom prst="rect">
            <a:avLst/>
          </a:prstGeom>
        </p:spPr>
      </p:pic>
    </p:spTree>
    <p:extLst>
      <p:ext uri="{BB962C8B-B14F-4D97-AF65-F5344CB8AC3E}">
        <p14:creationId xmlns:p14="http://schemas.microsoft.com/office/powerpoint/2010/main" val="2215791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9C3F-1B02-771F-1EF1-BC57E1886F92}"/>
              </a:ext>
            </a:extLst>
          </p:cNvPr>
          <p:cNvSpPr>
            <a:spLocks noGrp="1"/>
          </p:cNvSpPr>
          <p:nvPr>
            <p:ph type="title"/>
          </p:nvPr>
        </p:nvSpPr>
        <p:spPr/>
        <p:txBody>
          <a:bodyPr/>
          <a:lstStyle/>
          <a:p>
            <a:r>
              <a:rPr lang="en-GB" dirty="0"/>
              <a:t>Ofsted says we are outstanding</a:t>
            </a:r>
          </a:p>
        </p:txBody>
      </p:sp>
      <p:graphicFrame>
        <p:nvGraphicFramePr>
          <p:cNvPr id="5" name="Content Placeholder 2">
            <a:extLst>
              <a:ext uri="{FF2B5EF4-FFF2-40B4-BE49-F238E27FC236}">
                <a16:creationId xmlns:a16="http://schemas.microsoft.com/office/drawing/2014/main" id="{C70E1C30-083E-FE9B-846E-4814A64D2E7E}"/>
              </a:ext>
            </a:extLst>
          </p:cNvPr>
          <p:cNvGraphicFramePr>
            <a:graphicFrameLocks noGrp="1"/>
          </p:cNvGraphicFramePr>
          <p:nvPr>
            <p:ph idx="1"/>
          </p:nvPr>
        </p:nvGraphicFramePr>
        <p:xfrm>
          <a:off x="457200" y="141277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6716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6|29.9|30.6|37.9|24.8|4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8403</TotalTime>
  <Words>512</Words>
  <Application>Microsoft Office PowerPoint</Application>
  <PresentationFormat>On-screen Show (4:3)</PresentationFormat>
  <Paragraphs>97</Paragraphs>
  <Slides>40</Slides>
  <Notes>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40</vt:i4>
      </vt:variant>
    </vt:vector>
  </HeadingPairs>
  <TitlesOfParts>
    <vt:vector size="46" baseType="lpstr">
      <vt:lpstr>Arial</vt:lpstr>
      <vt:lpstr>Calibri</vt:lpstr>
      <vt:lpstr>Calibri Light</vt:lpstr>
      <vt:lpstr>Office Theme</vt:lpstr>
      <vt:lpstr>1_Office Theme</vt:lpstr>
      <vt:lpstr>2_Office Theme</vt:lpstr>
      <vt:lpstr>Year 7 Information Evening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Ofsted says we are outstanding</vt:lpstr>
      <vt:lpstr>Fulford is amongst the very best schools in England </vt:lpstr>
      <vt:lpstr>PowerPoint Presentation</vt:lpstr>
      <vt:lpstr>PowerPoint Presentation</vt:lpstr>
      <vt:lpstr>You have a great opportunity</vt:lpstr>
      <vt:lpstr>PowerPoint Presentation</vt:lpstr>
      <vt:lpstr>PowerPoint Presentation</vt:lpstr>
      <vt:lpstr>PowerPoint Presentation</vt:lpstr>
      <vt:lpstr>PowerPoint Presentation</vt:lpstr>
      <vt:lpstr>PowerPoint Presentation</vt:lpstr>
      <vt:lpstr>FULFORD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FULFORD SCHOOL</vt:lpstr>
      <vt:lpstr>PowerPoint Presentation</vt:lpstr>
      <vt:lpstr>PowerPoint Presentation</vt:lpstr>
      <vt:lpstr>Pledge 1: I will be part of the form family and help deliver the form breakfast.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Lewis</dc:creator>
  <cp:lastModifiedBy>Harris, Mr. R</cp:lastModifiedBy>
  <cp:revision>49</cp:revision>
  <dcterms:created xsi:type="dcterms:W3CDTF">2020-09-08T12:19:29Z</dcterms:created>
  <dcterms:modified xsi:type="dcterms:W3CDTF">2024-09-12T16:35:36Z</dcterms:modified>
</cp:coreProperties>
</file>