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7" r:id="rId4"/>
    <p:sldId id="263" r:id="rId5"/>
    <p:sldId id="268" r:id="rId6"/>
    <p:sldId id="266" r:id="rId7"/>
    <p:sldId id="267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34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84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01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6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43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31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97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71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5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8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63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17F75-6038-46EF-BDD8-29B514E1060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5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ulford.york.sch.uk/y6-transition-202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38537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Welcome to 7xx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6137"/>
            <a:ext cx="9144000" cy="1655762"/>
          </a:xfrm>
        </p:spPr>
        <p:txBody>
          <a:bodyPr/>
          <a:lstStyle/>
          <a:p>
            <a:r>
              <a:rPr lang="en-US" sz="3200" dirty="0"/>
              <a:t>Tutor name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50" y="1259577"/>
            <a:ext cx="1584176" cy="155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6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Purpose of Form Time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8302"/>
          </a:xfrm>
        </p:spPr>
        <p:txBody>
          <a:bodyPr/>
          <a:lstStyle/>
          <a:p>
            <a:r>
              <a:rPr lang="en-US" dirty="0"/>
              <a:t>Their morning ‘base’ in school.</a:t>
            </a:r>
          </a:p>
          <a:p>
            <a:r>
              <a:rPr lang="en-US" dirty="0"/>
              <a:t>Consistency, familiarity &amp; </a:t>
            </a:r>
            <a:r>
              <a:rPr lang="en-US" b="1" dirty="0"/>
              <a:t>belonging</a:t>
            </a:r>
            <a:r>
              <a:rPr lang="en-US" dirty="0"/>
              <a:t> – their little ‘school family’</a:t>
            </a:r>
          </a:p>
          <a:p>
            <a:r>
              <a:rPr lang="en-US" dirty="0"/>
              <a:t>Opportunity to get things right before heading to main lessons, e.g. uniform, equipment.</a:t>
            </a:r>
          </a:p>
          <a:p>
            <a:r>
              <a:rPr lang="en-US" dirty="0"/>
              <a:t>Create long-lasting relationships with students &amp; form tutor (they’ll stay in this form for 5 years).</a:t>
            </a:r>
          </a:p>
          <a:p>
            <a:r>
              <a:rPr lang="en-US" dirty="0"/>
              <a:t>Participate in a varied form time programme that looks to improve their personal development.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5154F-12F1-401B-911C-5F157BA6D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205" y="-1"/>
            <a:ext cx="3917795" cy="219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5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34" y="365127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Y7 Weekly Form Time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534" y="1498206"/>
            <a:ext cx="10972800" cy="43533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Monday</a:t>
            </a:r>
            <a:r>
              <a:rPr lang="en-GB" dirty="0"/>
              <a:t> –Reading + Notices + Newsround</a:t>
            </a:r>
          </a:p>
          <a:p>
            <a:pPr>
              <a:lnSpc>
                <a:spcPct val="150000"/>
              </a:lnSpc>
            </a:pPr>
            <a:r>
              <a:rPr lang="en-GB" b="1" dirty="0"/>
              <a:t>Tuesday</a:t>
            </a:r>
            <a:r>
              <a:rPr lang="en-GB" dirty="0"/>
              <a:t> – Assembly (Video)</a:t>
            </a:r>
          </a:p>
          <a:p>
            <a:pPr>
              <a:lnSpc>
                <a:spcPct val="150000"/>
              </a:lnSpc>
            </a:pPr>
            <a:r>
              <a:rPr lang="en-GB" b="1" dirty="0"/>
              <a:t>Wednesday</a:t>
            </a:r>
            <a:r>
              <a:rPr lang="en-GB" dirty="0"/>
              <a:t> – Pledge Tasks ( themed group activities )</a:t>
            </a:r>
          </a:p>
          <a:p>
            <a:pPr>
              <a:lnSpc>
                <a:spcPct val="150000"/>
              </a:lnSpc>
            </a:pPr>
            <a:r>
              <a:rPr lang="en-GB" b="1" dirty="0"/>
              <a:t>Thursday</a:t>
            </a:r>
            <a:r>
              <a:rPr lang="en-GB" dirty="0"/>
              <a:t> –Reading &amp; data (positives, negatives, attendance)</a:t>
            </a:r>
          </a:p>
          <a:p>
            <a:pPr>
              <a:lnSpc>
                <a:spcPct val="150000"/>
              </a:lnSpc>
            </a:pPr>
            <a:r>
              <a:rPr lang="en-GB" b="1" dirty="0"/>
              <a:t>Friday</a:t>
            </a:r>
            <a:r>
              <a:rPr lang="en-GB" dirty="0"/>
              <a:t> – Live Assembly (Hall)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 b="31601"/>
          <a:stretch/>
        </p:blipFill>
        <p:spPr bwMode="auto">
          <a:xfrm>
            <a:off x="8993331" y="514339"/>
            <a:ext cx="2752553" cy="26168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96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56" y="1227108"/>
            <a:ext cx="10515600" cy="4351338"/>
          </a:xfrm>
        </p:spPr>
        <p:txBody>
          <a:bodyPr/>
          <a:lstStyle/>
          <a:p>
            <a:r>
              <a:rPr lang="en-GB" dirty="0" err="1"/>
              <a:t>Classcharts</a:t>
            </a:r>
            <a:r>
              <a:rPr lang="en-GB" dirty="0"/>
              <a:t> is the main way school communicates with parents. You get updates on behaviour (positives &amp; negatives) at the end of each day. Your child's homework will also be set via </a:t>
            </a:r>
            <a:r>
              <a:rPr lang="en-GB" dirty="0" err="1"/>
              <a:t>classcharts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During form time students review </a:t>
            </a:r>
            <a:r>
              <a:rPr lang="en-GB" dirty="0" err="1"/>
              <a:t>classcharts</a:t>
            </a:r>
            <a:r>
              <a:rPr lang="en-GB" dirty="0"/>
              <a:t> and tutors monitor behaviour this way.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6884" y="364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rgbClr val="002060"/>
                </a:solidFill>
              </a:rPr>
              <a:t>Classcharts</a:t>
            </a:r>
            <a:r>
              <a:rPr lang="en-GB" b="1" dirty="0">
                <a:solidFill>
                  <a:srgbClr val="002060"/>
                </a:solidFill>
              </a:rPr>
              <a:t>   ( More detail from Mr Bailey)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271" t="6011" r="259" b="25178"/>
          <a:stretch/>
        </p:blipFill>
        <p:spPr>
          <a:xfrm>
            <a:off x="3981795" y="3549534"/>
            <a:ext cx="7996815" cy="309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3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14E3-17D9-41B7-9EF0-8F305707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5360"/>
            <a:ext cx="5257800" cy="4001549"/>
          </a:xfrm>
        </p:spPr>
        <p:txBody>
          <a:bodyPr>
            <a:normAutofit fontScale="90000"/>
          </a:bodyPr>
          <a:lstStyle/>
          <a:p>
            <a:r>
              <a:rPr lang="en-GB" dirty="0"/>
              <a:t>Positives 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Heart Awards.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Shout outs.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Subjects:  ‘Student of the Month’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89AD87-383F-4B84-BB5D-B655A0DFB424}"/>
              </a:ext>
            </a:extLst>
          </p:cNvPr>
          <p:cNvSpPr txBox="1">
            <a:spLocks/>
          </p:cNvSpPr>
          <p:nvPr/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Rewards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C208C1-031A-4A27-902C-17710C0BF295}"/>
              </a:ext>
            </a:extLst>
          </p:cNvPr>
          <p:cNvSpPr/>
          <p:nvPr/>
        </p:nvSpPr>
        <p:spPr>
          <a:xfrm>
            <a:off x="7222222" y="2709541"/>
            <a:ext cx="4969778" cy="3439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/>
              <a:t>Rewards Assemblies – with certificates, draws &amp; prizes</a:t>
            </a:r>
          </a:p>
          <a:p>
            <a:pPr algn="ctr"/>
            <a:endParaRPr lang="en-GB" sz="3200" dirty="0"/>
          </a:p>
          <a:p>
            <a:r>
              <a:rPr lang="en-GB" sz="3200" dirty="0"/>
              <a:t>End of year trip – criteria will be announced nearer the trip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C8AC98-FA84-41D3-AD96-E564F3C50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029" y="0"/>
            <a:ext cx="4151971" cy="21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6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323" y="959005"/>
            <a:ext cx="9504253" cy="4814444"/>
          </a:xfrm>
        </p:spPr>
        <p:txBody>
          <a:bodyPr/>
          <a:lstStyle/>
          <a:p>
            <a:r>
              <a:rPr lang="en-GB" dirty="0"/>
              <a:t>Watchout for class charts announcements – one will  be sent when the extra-curricular offer is finalised &amp; launched</a:t>
            </a:r>
          </a:p>
          <a:p>
            <a:r>
              <a:rPr lang="en-GB" dirty="0"/>
              <a:t>Google ‘Fulford School Clubs’ – top link!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6883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Clubs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608" y="6319391"/>
            <a:ext cx="6096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>
                <a:hlinkClick r:id="rId2"/>
              </a:rPr>
              <a:t>https://fulford.york.sch.uk/y6-transition-2022/</a:t>
            </a:r>
            <a:endParaRPr lang="en-GB" sz="11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0BF1F-CA65-41AF-AF1A-0D36F0BF6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6" y="2473668"/>
            <a:ext cx="8416211" cy="43692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F29B21-1ABF-4C21-A8AB-29CF198DC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4946" y="15105"/>
            <a:ext cx="2167054" cy="245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5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4DABB-0804-4A6F-B877-507E4F89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</a:t>
            </a:r>
            <a:r>
              <a:rPr lang="en-GB" baseline="30000" dirty="0"/>
              <a:t>th</a:t>
            </a:r>
            <a:r>
              <a:rPr lang="en-GB" dirty="0"/>
              <a:t> Form Student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12ED3-712B-47FD-9814-911F97F05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makes for a successful journey through Fulford school?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3EF49-4DF8-440D-9053-201EF8D22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097" y="3233270"/>
            <a:ext cx="5497551" cy="30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7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934" y="740041"/>
            <a:ext cx="5370021" cy="1325563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002060"/>
                </a:solidFill>
              </a:rPr>
              <a:t>Any 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77B22-25F4-4B6A-B93D-AF144831A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934" y="2065604"/>
            <a:ext cx="4524815" cy="234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137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290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Welcome to 7xx</vt:lpstr>
      <vt:lpstr>The Purpose of Form Time</vt:lpstr>
      <vt:lpstr>Y7 Weekly Form Time Plan</vt:lpstr>
      <vt:lpstr>PowerPoint Presentation</vt:lpstr>
      <vt:lpstr>Positives .  Heart Awards.  Shout outs.  Subjects:  ‘Student of the Month’  </vt:lpstr>
      <vt:lpstr>Clubs </vt:lpstr>
      <vt:lpstr>6th Form Student leader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7RBR</dc:title>
  <dc:creator>Chapman, Miss. F</dc:creator>
  <cp:lastModifiedBy>Bailey, Mr. S</cp:lastModifiedBy>
  <cp:revision>40</cp:revision>
  <dcterms:created xsi:type="dcterms:W3CDTF">2021-09-13T17:43:47Z</dcterms:created>
  <dcterms:modified xsi:type="dcterms:W3CDTF">2023-09-19T13:07:48Z</dcterms:modified>
</cp:coreProperties>
</file>