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9" r:id="rId2"/>
    <p:sldId id="448" r:id="rId3"/>
    <p:sldId id="283" r:id="rId4"/>
    <p:sldId id="284" r:id="rId5"/>
    <p:sldId id="307" r:id="rId6"/>
    <p:sldId id="382" r:id="rId7"/>
    <p:sldId id="340" r:id="rId8"/>
    <p:sldId id="325" r:id="rId9"/>
    <p:sldId id="344" r:id="rId10"/>
    <p:sldId id="341" r:id="rId11"/>
    <p:sldId id="345" r:id="rId12"/>
    <p:sldId id="342" r:id="rId13"/>
    <p:sldId id="349" r:id="rId14"/>
    <p:sldId id="343" r:id="rId15"/>
    <p:sldId id="383" r:id="rId16"/>
    <p:sldId id="350" r:id="rId17"/>
    <p:sldId id="4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23E2-EA66-4D22-94EC-BECBE1D58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4D18B6-DB44-4BDD-8BE7-A9B52908D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53E8F-8291-4907-AFE4-CD9F04E3A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F57B-319B-45A2-832B-AA253DC0482D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1610F-E6A8-434F-AD42-951ECD28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F687F-6714-41E2-BFC1-E077FCEF4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AF7C-4FD4-44F2-9AD1-EFC0C17E8A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07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2E62-009A-49D7-9041-7C15DD51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428CF8-B5D2-40D3-B934-E217DD93C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9FFCF-BC27-41FD-B6CA-A054F8DE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F57B-319B-45A2-832B-AA253DC0482D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32121-176E-49E6-BFAF-A25C725D8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E6EE9-C0E8-48DF-B468-80B4C8D92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AF7C-4FD4-44F2-9AD1-EFC0C17E8A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06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2D4DF3-FC7D-4755-B601-25554EE31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6660D9-5C63-496C-A5EE-9A12C062F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85F88-5155-4670-93B6-60B3B2DCB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F57B-319B-45A2-832B-AA253DC0482D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4F3C3-D10B-4E5F-80B1-1C3935C4F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7B816-EBA2-45CD-8EF2-94AAB07DE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AF7C-4FD4-44F2-9AD1-EFC0C17E8A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64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FA748-D192-426C-A311-9BC924EB4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71C25-A928-4344-987A-E8195D96D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644C2-723B-4159-A1A4-8FF277914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F57B-319B-45A2-832B-AA253DC0482D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4E8D7-5992-47CC-87B8-596A1D5B3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99E35-B5AF-4B81-834F-ACEBCDEC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AF7C-4FD4-44F2-9AD1-EFC0C17E8A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08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F180-49C3-4320-90AA-48A6FC711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F1EAF-6E14-4671-B99C-148845FA0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EEB64-3CED-4529-8150-1EE46A5E5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F57B-319B-45A2-832B-AA253DC0482D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C6DD3-BE1F-4DF5-AFA3-1069C3219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2DE0D-16F5-43F3-852D-384DC964E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AF7C-4FD4-44F2-9AD1-EFC0C17E8A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18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32E06-B683-4CA6-ADC4-F0910A776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F244B-B2A7-485F-8A5E-1BADC1BC3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ACDC7-D555-43EA-863B-C1E4A82B1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9D7C8-94F4-4C4A-800F-19AF99FCC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F57B-319B-45A2-832B-AA253DC0482D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790BC-C109-4972-B32F-9FE6B2F2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CD0CE-BA27-469B-A3DC-4E1020B2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AF7C-4FD4-44F2-9AD1-EFC0C17E8A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2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FDD-0BA6-48C7-913F-2FC21C70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047AA-95ED-4C3B-A0C8-7922CB3F2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41F9E-1435-469E-AF29-EFBF08C65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C887A3-7FE4-4E57-B382-32C58478DE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892A09-341F-4B10-BDEA-6D272844DC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D53FDF-F1B4-4E66-B4BA-08052FE4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F57B-319B-45A2-832B-AA253DC0482D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FCB467-9019-4CF9-A243-6DD23A237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4A2FA3-F881-4D11-BDDC-CD581905C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AF7C-4FD4-44F2-9AD1-EFC0C17E8A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90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65156-8CF7-4CB4-B2E3-C1B487E1D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430B9-6F32-45DA-B0D7-D97210A88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F57B-319B-45A2-832B-AA253DC0482D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BF8281-659B-4E7B-9F8F-F8F2617C5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5B34D-84D9-4219-85BC-9BBFFA664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AF7C-4FD4-44F2-9AD1-EFC0C17E8A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2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4C0CA0-2EC3-48FB-9F83-4FD91B0EE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F57B-319B-45A2-832B-AA253DC0482D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3221B4-C032-40EA-97CD-75AC4614B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ABDDD-5F68-429D-983E-E6F1D91F4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AF7C-4FD4-44F2-9AD1-EFC0C17E8A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35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43718-AE0C-477B-83CD-E4E6DE5A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2DEFF-5FA2-4EE1-8F5F-A14EA9EF3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74849-FCE8-481F-9A38-1D4F98A3A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78C12-4301-4199-8D00-2E7BF2A2D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F57B-319B-45A2-832B-AA253DC0482D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E2C67-213E-4BC6-ACBC-D3A30E493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BDBCB-EA5A-48C7-9915-6D424F893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AF7C-4FD4-44F2-9AD1-EFC0C17E8A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53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54BE6-6607-4A3F-B8B4-BB1C1A9E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800C18-ED0A-45E4-AF38-115670DE1A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43443-E2BB-4F15-9121-8454560A2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1689A-F318-4BB7-9D75-E205F288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F57B-319B-45A2-832B-AA253DC0482D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E6165-5A07-4929-B945-5DD000C8C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B4A37-D4FE-4669-BD97-C141BEBB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AF7C-4FD4-44F2-9AD1-EFC0C17E8A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18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9D7006-2E24-4F38-AA52-050E2F4F7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CBB15-D167-429E-9F75-10221245F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159D-E5A4-4599-A0C5-BB4636AD19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AF57B-319B-45A2-832B-AA253DC0482D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AC65A-B66C-4125-B24C-F79B10347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B38AD-C312-4082-96F2-B0AB3A304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7AF7C-4FD4-44F2-9AD1-EFC0C17E8A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3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892" y="989385"/>
            <a:ext cx="783026" cy="770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816" y="5385549"/>
            <a:ext cx="2977584" cy="593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0891" y="5496485"/>
            <a:ext cx="566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b="1" dirty="0">
                <a:solidFill>
                  <a:srgbClr val="002060"/>
                </a:solidFill>
                <a:latin typeface="Calibri" panose="020F0502020204030204"/>
              </a:rPr>
              <a:t>HONESTY, EMPATHY, AMBITION, RESPECT, TOLERANCE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FD4D4A-4E99-4C91-B544-53CB72F30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595" y="2362200"/>
            <a:ext cx="5935013" cy="1066800"/>
          </a:xfrm>
        </p:spPr>
        <p:txBody>
          <a:bodyPr>
            <a:noAutofit/>
          </a:bodyPr>
          <a:lstStyle/>
          <a:p>
            <a:pPr algn="ctr"/>
            <a:r>
              <a:rPr lang="en-GB" b="1" dirty="0"/>
              <a:t>Mr Bailey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Assistant Headteacher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Supporting your child at </a:t>
            </a:r>
            <a:r>
              <a:rPr lang="en-GB" b="1"/>
              <a:t>Fulford </a:t>
            </a:r>
            <a:br>
              <a:rPr lang="en-GB" b="1"/>
            </a:br>
            <a:r>
              <a:rPr lang="en-GB" b="1"/>
              <a:t>(</a:t>
            </a:r>
            <a:r>
              <a:rPr lang="en-GB" b="1" dirty="0"/>
              <a:t>Reading </a:t>
            </a:r>
            <a:r>
              <a:rPr lang="en-GB" b="1"/>
              <a:t>&amp; Class Charts)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90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ABCECB-5A71-4CC1-986F-262F31203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325" y="209657"/>
            <a:ext cx="6153349" cy="5853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1B83A5-6D7A-463E-8CE8-7A91B2BE3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91" y="269401"/>
            <a:ext cx="783026" cy="770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C1AC3-1BD1-4BF2-8D45-DE9B50369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914" y="6063653"/>
            <a:ext cx="2977584" cy="593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53FD19-A85D-4E06-A4B9-08534DD275E8}"/>
              </a:ext>
            </a:extLst>
          </p:cNvPr>
          <p:cNvSpPr txBox="1"/>
          <p:nvPr/>
        </p:nvSpPr>
        <p:spPr>
          <a:xfrm>
            <a:off x="629222" y="6288222"/>
            <a:ext cx="566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b="1" dirty="0">
                <a:solidFill>
                  <a:srgbClr val="002060"/>
                </a:solidFill>
                <a:latin typeface="Calibri" panose="020F0502020204030204"/>
              </a:rPr>
              <a:t>HONESTY, EMPATHY, AMBITION, RESPECT, TOLERANCE</a:t>
            </a:r>
          </a:p>
        </p:txBody>
      </p:sp>
    </p:spTree>
    <p:extLst>
      <p:ext uri="{BB962C8B-B14F-4D97-AF65-F5344CB8AC3E}">
        <p14:creationId xmlns:p14="http://schemas.microsoft.com/office/powerpoint/2010/main" val="356784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892" y="989385"/>
            <a:ext cx="783026" cy="770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6556" y="1974124"/>
            <a:ext cx="20476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</a:rPr>
              <a:t>Regular Updates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107" t="16339" r="1274" b="17589"/>
          <a:stretch/>
        </p:blipFill>
        <p:spPr>
          <a:xfrm>
            <a:off x="376491" y="857251"/>
            <a:ext cx="10627300" cy="5206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091C38-B1CC-4FBC-80EC-3D454EC4E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91" y="269401"/>
            <a:ext cx="783026" cy="770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722A85-CEA0-41A6-8E9F-B06344761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914" y="6063653"/>
            <a:ext cx="2977584" cy="593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C1F4B8-288E-4D04-BE3D-D2626F136B6A}"/>
              </a:ext>
            </a:extLst>
          </p:cNvPr>
          <p:cNvSpPr txBox="1"/>
          <p:nvPr/>
        </p:nvSpPr>
        <p:spPr>
          <a:xfrm>
            <a:off x="629222" y="6288222"/>
            <a:ext cx="566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b="1" dirty="0">
                <a:solidFill>
                  <a:srgbClr val="002060"/>
                </a:solidFill>
                <a:latin typeface="Calibri" panose="020F0502020204030204"/>
              </a:rPr>
              <a:t>HONESTY, EMPATHY, AMBITION, RESPECT, TOLERANCE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F77F22-F8B1-4C39-9EF6-599CB657A49B}"/>
              </a:ext>
            </a:extLst>
          </p:cNvPr>
          <p:cNvSpPr txBox="1"/>
          <p:nvPr/>
        </p:nvSpPr>
        <p:spPr>
          <a:xfrm>
            <a:off x="3278459" y="989385"/>
            <a:ext cx="5456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Patterns</a:t>
            </a:r>
          </a:p>
        </p:txBody>
      </p:sp>
    </p:spTree>
    <p:extLst>
      <p:ext uri="{BB962C8B-B14F-4D97-AF65-F5344CB8AC3E}">
        <p14:creationId xmlns:p14="http://schemas.microsoft.com/office/powerpoint/2010/main" val="414217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170" t="20447" r="22056" b="12589"/>
          <a:stretch/>
        </p:blipFill>
        <p:spPr>
          <a:xfrm>
            <a:off x="7695196" y="412288"/>
            <a:ext cx="3065731" cy="5567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8728" t="30804" r="20651" b="32589"/>
          <a:stretch/>
        </p:blipFill>
        <p:spPr>
          <a:xfrm>
            <a:off x="814039" y="1760366"/>
            <a:ext cx="5931839" cy="39869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1696" y="747993"/>
            <a:ext cx="33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Homework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8BEB8-0FBC-4112-BCAF-CA0F16D0F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91" y="269401"/>
            <a:ext cx="783026" cy="770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A4BDC-4DB3-4C40-B651-F8D975408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914" y="6063653"/>
            <a:ext cx="2977584" cy="593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7AC5D4-A71C-406E-A8CC-3A2E07805912}"/>
              </a:ext>
            </a:extLst>
          </p:cNvPr>
          <p:cNvSpPr txBox="1"/>
          <p:nvPr/>
        </p:nvSpPr>
        <p:spPr>
          <a:xfrm>
            <a:off x="629222" y="6288222"/>
            <a:ext cx="566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b="1" dirty="0">
                <a:solidFill>
                  <a:srgbClr val="002060"/>
                </a:solidFill>
                <a:latin typeface="Calibri" panose="020F0502020204030204"/>
              </a:rPr>
              <a:t>HONESTY, EMPATHY, AMBITION, RESPECT, TOLERANCE</a:t>
            </a:r>
          </a:p>
        </p:txBody>
      </p:sp>
    </p:spTree>
    <p:extLst>
      <p:ext uri="{BB962C8B-B14F-4D97-AF65-F5344CB8AC3E}">
        <p14:creationId xmlns:p14="http://schemas.microsoft.com/office/powerpoint/2010/main" val="273442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76718" y="341868"/>
            <a:ext cx="33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9BB6C-A980-43CE-A155-25AFAF4A0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655" y="926643"/>
            <a:ext cx="8300689" cy="5004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66C6C3-3913-45A4-9929-33F5B9AF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91" y="269401"/>
            <a:ext cx="783026" cy="7709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B9B6EF-7B02-4F4C-8912-B598C6B20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914" y="6063653"/>
            <a:ext cx="2977584" cy="593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8BFB5B-06EA-4642-B510-0E46765E0187}"/>
              </a:ext>
            </a:extLst>
          </p:cNvPr>
          <p:cNvSpPr txBox="1"/>
          <p:nvPr/>
        </p:nvSpPr>
        <p:spPr>
          <a:xfrm>
            <a:off x="629222" y="6288222"/>
            <a:ext cx="566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b="1" dirty="0">
                <a:solidFill>
                  <a:srgbClr val="002060"/>
                </a:solidFill>
                <a:latin typeface="Calibri" panose="020F0502020204030204"/>
              </a:rPr>
              <a:t>HONESTY, EMPATHY, AMBITION, RESPECT, TOLERANCE</a:t>
            </a:r>
          </a:p>
        </p:txBody>
      </p:sp>
    </p:spTree>
    <p:extLst>
      <p:ext uri="{BB962C8B-B14F-4D97-AF65-F5344CB8AC3E}">
        <p14:creationId xmlns:p14="http://schemas.microsoft.com/office/powerpoint/2010/main" val="349781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832" t="12947" r="31192" b="17053"/>
          <a:stretch/>
        </p:blipFill>
        <p:spPr>
          <a:xfrm>
            <a:off x="7764780" y="651511"/>
            <a:ext cx="2664824" cy="5527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9832" t="23125" r="30691" b="7946"/>
          <a:stretch/>
        </p:blipFill>
        <p:spPr>
          <a:xfrm>
            <a:off x="4851626" y="715211"/>
            <a:ext cx="2713808" cy="53996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7713" y="2032907"/>
            <a:ext cx="2903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Timetable and Classes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9D809E-A903-4CFA-A2CD-FE38E53B0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91" y="269401"/>
            <a:ext cx="783026" cy="770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38C92-3B3B-4DF9-9C5F-A2D939A10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914" y="6063653"/>
            <a:ext cx="2977584" cy="593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E8081E-68D4-44EF-9718-416B21009761}"/>
              </a:ext>
            </a:extLst>
          </p:cNvPr>
          <p:cNvSpPr txBox="1"/>
          <p:nvPr/>
        </p:nvSpPr>
        <p:spPr>
          <a:xfrm>
            <a:off x="629222" y="6288222"/>
            <a:ext cx="566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b="1" dirty="0">
                <a:solidFill>
                  <a:srgbClr val="002060"/>
                </a:solidFill>
                <a:latin typeface="Calibri" panose="020F0502020204030204"/>
              </a:rPr>
              <a:t>HONESTY, EMPATHY, AMBITION, RESPECT, TOLERANCE</a:t>
            </a:r>
          </a:p>
        </p:txBody>
      </p:sp>
    </p:spTree>
    <p:extLst>
      <p:ext uri="{BB962C8B-B14F-4D97-AF65-F5344CB8AC3E}">
        <p14:creationId xmlns:p14="http://schemas.microsoft.com/office/powerpoint/2010/main" val="70453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72200" y="982459"/>
            <a:ext cx="2187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Attendance</a:t>
            </a:r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05C0DF-ADC0-4843-806B-27C125FB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798" y="1460652"/>
            <a:ext cx="8734008" cy="4653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2A7B33-38B4-4192-A6B2-0F40F846D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91" y="269401"/>
            <a:ext cx="783026" cy="7709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C3DED7-E8C0-4AF0-93D5-1CE9F771F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914" y="6063653"/>
            <a:ext cx="2977584" cy="593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16BD0D-1E5C-4035-8328-D1A4DAD4B871}"/>
              </a:ext>
            </a:extLst>
          </p:cNvPr>
          <p:cNvSpPr txBox="1"/>
          <p:nvPr/>
        </p:nvSpPr>
        <p:spPr>
          <a:xfrm>
            <a:off x="629222" y="6288222"/>
            <a:ext cx="566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b="1" dirty="0">
                <a:solidFill>
                  <a:srgbClr val="002060"/>
                </a:solidFill>
                <a:latin typeface="Calibri" panose="020F0502020204030204"/>
              </a:rPr>
              <a:t>HONESTY, EMPATHY, AMBITION, RESPECT, TOLERANCE</a:t>
            </a:r>
          </a:p>
        </p:txBody>
      </p:sp>
    </p:spTree>
    <p:extLst>
      <p:ext uri="{BB962C8B-B14F-4D97-AF65-F5344CB8AC3E}">
        <p14:creationId xmlns:p14="http://schemas.microsoft.com/office/powerpoint/2010/main" val="49382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26747" y="1566253"/>
            <a:ext cx="32675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Announcements:</a:t>
            </a:r>
          </a:p>
          <a:p>
            <a:pPr defTabSz="685800">
              <a:defRPr/>
            </a:pPr>
            <a:endParaRPr lang="en-GB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Students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Parents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Both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9331" t="22946" r="30088" b="4732"/>
          <a:stretch/>
        </p:blipFill>
        <p:spPr>
          <a:xfrm>
            <a:off x="5372180" y="200446"/>
            <a:ext cx="3092734" cy="6110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7E415A-C896-4773-9911-0E52E68AF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91" y="269401"/>
            <a:ext cx="783026" cy="770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BCA768-9CDD-4A2C-A059-E6779AA54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914" y="6063653"/>
            <a:ext cx="2977584" cy="593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3C30B1-00BB-46B2-BA82-E23380FA6495}"/>
              </a:ext>
            </a:extLst>
          </p:cNvPr>
          <p:cNvSpPr txBox="1"/>
          <p:nvPr/>
        </p:nvSpPr>
        <p:spPr>
          <a:xfrm>
            <a:off x="629222" y="6288222"/>
            <a:ext cx="566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b="1" dirty="0">
                <a:solidFill>
                  <a:srgbClr val="002060"/>
                </a:solidFill>
                <a:latin typeface="Calibri" panose="020F0502020204030204"/>
              </a:rPr>
              <a:t>HONESTY, EMPATHY, AMBITION, RESPECT, TOLERANCE</a:t>
            </a:r>
          </a:p>
        </p:txBody>
      </p:sp>
    </p:spTree>
    <p:extLst>
      <p:ext uri="{BB962C8B-B14F-4D97-AF65-F5344CB8AC3E}">
        <p14:creationId xmlns:p14="http://schemas.microsoft.com/office/powerpoint/2010/main" val="147631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5D5EF-F9AD-42EB-A5B1-CB1C2E194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82C6F5-0C8C-4C12-B640-4036E6087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6907" y="-2389"/>
            <a:ext cx="5155093" cy="6860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7073CA-0806-4CE9-B9D8-3D9AE7722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74" b="6963"/>
          <a:stretch/>
        </p:blipFill>
        <p:spPr>
          <a:xfrm>
            <a:off x="1260088" y="0"/>
            <a:ext cx="5124101" cy="3278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99A1D0-5E1A-4F20-AF68-5D49B907D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088" y="2963409"/>
            <a:ext cx="5124101" cy="389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9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41B1D-460A-4192-A18F-F2E9B0C4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F08C2-E1B4-4E7B-86EE-D6DAC3DF3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ECF69-874C-4CC5-AF8E-8F34942C3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4"/>
          <a:stretch/>
        </p:blipFill>
        <p:spPr>
          <a:xfrm>
            <a:off x="747132" y="1"/>
            <a:ext cx="10638388" cy="6896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C8F542-A6E3-484E-BAC7-E562A104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43" y="1710173"/>
            <a:ext cx="3048008" cy="458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39A0D-25D0-4524-B75D-89E7C0632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989BF-22FE-4F1A-A95B-5ED59EAB7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4393E-871C-4E01-A240-995C46B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B81-C700-4083-8127-E310BD1DC13C}" type="datetime1">
              <a:rPr lang="en-GB" noProof="0" smtClean="0"/>
              <a:pPr/>
              <a:t>19/09/2023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D5043-0847-4AAE-A42A-9A5023EB0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649737" cy="5737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A037ED-7536-4060-A0B2-67AA0F0B4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518" y="551174"/>
            <a:ext cx="4115978" cy="5186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52A930-B018-4785-A0CB-DD3E099F9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78" y="5737305"/>
            <a:ext cx="10002644" cy="11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30987-0B22-4561-9212-FF8170A05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77" y="66368"/>
            <a:ext cx="10157354" cy="1397000"/>
          </a:xfrm>
        </p:spPr>
        <p:txBody>
          <a:bodyPr/>
          <a:lstStyle/>
          <a:p>
            <a:r>
              <a:rPr lang="en-GB" dirty="0"/>
              <a:t>Year 7: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55121-6E95-4083-8768-903E0BEC4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6F615-0289-4CC8-8A01-2883ED9F9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B81-C700-4083-8127-E310BD1DC13C}" type="datetime1">
              <a:rPr lang="en-GB" noProof="0" smtClean="0"/>
              <a:pPr/>
              <a:t>19/09/2023</a:t>
            </a:fld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2F4470-639F-4A14-8131-E2EE9B456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" y="2229007"/>
            <a:ext cx="3005947" cy="4606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873DD7-F658-4C36-B819-C04A9BC4C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465" y="0"/>
            <a:ext cx="3025022" cy="4606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168BE5-B320-4AD8-8AE2-F3F932448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627" y="2230925"/>
            <a:ext cx="3037839" cy="4628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4DAB2-D99C-445B-9B7D-825F04BAD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0" y="-10533"/>
            <a:ext cx="3155776" cy="48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9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9A6AF-8BDF-4003-98D1-340591515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745B6-3CD6-4A5E-9905-154BE54464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0D083-9FB5-42D6-AB2A-3D2329EA69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0AA3B-F2B1-4A9D-B71F-C892E588F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B8BD-5A87-4DB5-924A-8B2AB5CF8B74}" type="datetime1">
              <a:rPr lang="en-GB" noProof="0" smtClean="0"/>
              <a:pPr/>
              <a:t>19/09/2023</a:t>
            </a:fld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1C0113-5DEA-48BE-973D-988308652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365" y="0"/>
            <a:ext cx="5749270" cy="3565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A2DCE2-6002-4634-AD1E-31EAEB80E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154" y="3565805"/>
            <a:ext cx="4890795" cy="3258492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16F573C8-6C73-47A7-AF18-F72D8E605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0"/>
            <a:ext cx="4995746" cy="345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892" y="989385"/>
            <a:ext cx="783026" cy="770980"/>
          </a:xfrm>
          <a:prstGeom prst="rect">
            <a:avLst/>
          </a:prstGeom>
        </p:spPr>
      </p:pic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2594050" y="989386"/>
            <a:ext cx="6824287" cy="998935"/>
          </a:xfrm>
        </p:spPr>
        <p:txBody>
          <a:bodyPr>
            <a:noAutofit/>
          </a:bodyPr>
          <a:lstStyle/>
          <a:p>
            <a:pPr eaLnBrk="1" hangingPunct="1"/>
            <a:endParaRPr lang="en-GB" altLang="en-US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227" t="20803" r="25068" b="4911"/>
          <a:stretch/>
        </p:blipFill>
        <p:spPr>
          <a:xfrm>
            <a:off x="4511628" y="575718"/>
            <a:ext cx="6793960" cy="5487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72569"/>
          <a:stretch/>
        </p:blipFill>
        <p:spPr>
          <a:xfrm>
            <a:off x="1109437" y="836342"/>
            <a:ext cx="2145764" cy="5227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9815DC-4AAC-40FD-B814-1860F03BD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91" y="269401"/>
            <a:ext cx="783026" cy="7709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630EA8-B0E1-432B-B5B4-B2F04FFCD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914" y="6063653"/>
            <a:ext cx="2977584" cy="593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AB3297-9094-47D3-833E-2BFC5E8D11A8}"/>
              </a:ext>
            </a:extLst>
          </p:cNvPr>
          <p:cNvSpPr txBox="1"/>
          <p:nvPr/>
        </p:nvSpPr>
        <p:spPr>
          <a:xfrm>
            <a:off x="629222" y="6288222"/>
            <a:ext cx="566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b="1" dirty="0">
                <a:solidFill>
                  <a:srgbClr val="002060"/>
                </a:solidFill>
                <a:latin typeface="Calibri" panose="020F0502020204030204"/>
              </a:rPr>
              <a:t>HONESTY, EMPATHY, AMBITION, RESPECT, TOLERANCE</a:t>
            </a:r>
          </a:p>
        </p:txBody>
      </p:sp>
    </p:spTree>
    <p:extLst>
      <p:ext uri="{BB962C8B-B14F-4D97-AF65-F5344CB8AC3E}">
        <p14:creationId xmlns:p14="http://schemas.microsoft.com/office/powerpoint/2010/main" val="47678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91" y="269401"/>
            <a:ext cx="783026" cy="770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914" y="6063653"/>
            <a:ext cx="2977584" cy="593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9222" y="6288222"/>
            <a:ext cx="566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b="1" dirty="0">
                <a:solidFill>
                  <a:srgbClr val="002060"/>
                </a:solidFill>
                <a:latin typeface="Calibri" panose="020F0502020204030204"/>
              </a:rPr>
              <a:t>HONESTY, EMPATHY, AMBITION, RESPECT, TOLERANCE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920" y="864151"/>
            <a:ext cx="2745572" cy="5115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0477" t="20982" r="37517" b="17232"/>
          <a:stretch/>
        </p:blipFill>
        <p:spPr>
          <a:xfrm>
            <a:off x="865508" y="1052967"/>
            <a:ext cx="7114363" cy="47520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3A4D4C-5734-4CEC-BC37-C434695ED46D}"/>
              </a:ext>
            </a:extLst>
          </p:cNvPr>
          <p:cNvSpPr txBox="1"/>
          <p:nvPr/>
        </p:nvSpPr>
        <p:spPr>
          <a:xfrm>
            <a:off x="2822614" y="395874"/>
            <a:ext cx="6488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How is the day/ week/ month going? </a:t>
            </a:r>
          </a:p>
        </p:txBody>
      </p:sp>
    </p:spTree>
    <p:extLst>
      <p:ext uri="{BB962C8B-B14F-4D97-AF65-F5344CB8AC3E}">
        <p14:creationId xmlns:p14="http://schemas.microsoft.com/office/powerpoint/2010/main" val="60290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6323" t="13235" r="5180" b="24286"/>
          <a:stretch/>
        </p:blipFill>
        <p:spPr>
          <a:xfrm>
            <a:off x="5070566" y="1106951"/>
            <a:ext cx="4392352" cy="40079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4694" y="1974124"/>
            <a:ext cx="3109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Regular Updates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D9F384-AEC5-4849-B611-69EA6405C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91" y="269401"/>
            <a:ext cx="783026" cy="770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5D776-700B-4C36-BD69-62709F32A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914" y="6063653"/>
            <a:ext cx="2977584" cy="593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08097D-1DDA-4E81-BEEB-B7F6FEAD1C4D}"/>
              </a:ext>
            </a:extLst>
          </p:cNvPr>
          <p:cNvSpPr txBox="1"/>
          <p:nvPr/>
        </p:nvSpPr>
        <p:spPr>
          <a:xfrm>
            <a:off x="629222" y="6288222"/>
            <a:ext cx="566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b="1" dirty="0">
                <a:solidFill>
                  <a:srgbClr val="002060"/>
                </a:solidFill>
                <a:latin typeface="Calibri" panose="020F0502020204030204"/>
              </a:rPr>
              <a:t>HONESTY, EMPATHY, AMBITION, RESPECT, TOLERANCE</a:t>
            </a:r>
          </a:p>
        </p:txBody>
      </p:sp>
    </p:spTree>
    <p:extLst>
      <p:ext uri="{BB962C8B-B14F-4D97-AF65-F5344CB8AC3E}">
        <p14:creationId xmlns:p14="http://schemas.microsoft.com/office/powerpoint/2010/main" val="4772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8459" y="989385"/>
            <a:ext cx="5456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Positive Behaviour Recognition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440CBF-C45F-4A1C-9586-C43A6C358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028" y="1641678"/>
            <a:ext cx="8835547" cy="4330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E16CD-1E14-4348-9E86-14E02FA43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91" y="269401"/>
            <a:ext cx="783026" cy="770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C8942-3CAF-4D40-A16A-62A2E96BA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914" y="6063653"/>
            <a:ext cx="2977584" cy="593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76674B-DEAB-4792-BA00-7EA3220D327A}"/>
              </a:ext>
            </a:extLst>
          </p:cNvPr>
          <p:cNvSpPr txBox="1"/>
          <p:nvPr/>
        </p:nvSpPr>
        <p:spPr>
          <a:xfrm>
            <a:off x="629222" y="6288222"/>
            <a:ext cx="566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b="1" dirty="0">
                <a:solidFill>
                  <a:srgbClr val="002060"/>
                </a:solidFill>
                <a:latin typeface="Calibri" panose="020F0502020204030204"/>
              </a:rPr>
              <a:t>HONESTY, EMPATHY, AMBITION, RESPECT, TOLERANCE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9443AF-AC37-4BEC-B3FA-F6669471F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0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7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163</Words>
  <Application>Microsoft Office PowerPoint</Application>
  <PresentationFormat>Widescreen</PresentationFormat>
  <Paragraphs>31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Mr Bailey  Assistant Headteacher  Supporting your child at Fulford  (Reading &amp; Class Charts)</vt:lpstr>
      <vt:lpstr>PowerPoint Presentation</vt:lpstr>
      <vt:lpstr>PowerPoint Presentation</vt:lpstr>
      <vt:lpstr>Year 7: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 Bailey  Assistant Headteacher  Supporting your child at Fulford</dc:title>
  <dc:creator>Bailey, Mr. S</dc:creator>
  <cp:lastModifiedBy>Bailey, Mr. S</cp:lastModifiedBy>
  <cp:revision>8</cp:revision>
  <dcterms:created xsi:type="dcterms:W3CDTF">2023-09-14T13:36:57Z</dcterms:created>
  <dcterms:modified xsi:type="dcterms:W3CDTF">2023-09-19T13:15:28Z</dcterms:modified>
</cp:coreProperties>
</file>