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4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4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1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43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1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7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9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8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63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7F75-6038-46EF-BDD8-29B514E10607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CA3CB-5629-43A2-8583-4D8BDBEF0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8537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Welcome to 7HH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6137"/>
            <a:ext cx="9144000" cy="1655762"/>
          </a:xfrm>
        </p:spPr>
        <p:txBody>
          <a:bodyPr/>
          <a:lstStyle/>
          <a:p>
            <a:r>
              <a:rPr lang="en-US" sz="3200" dirty="0" smtClean="0"/>
              <a:t>Ms Hughes </a:t>
            </a:r>
          </a:p>
          <a:p>
            <a:r>
              <a:rPr lang="en-US" dirty="0" smtClean="0"/>
              <a:t>Room A5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50" y="1259577"/>
            <a:ext cx="1584176" cy="15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Purpose of Form </a:t>
            </a:r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ime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302"/>
          </a:xfrm>
        </p:spPr>
        <p:txBody>
          <a:bodyPr/>
          <a:lstStyle/>
          <a:p>
            <a:r>
              <a:rPr lang="en-US" dirty="0" smtClean="0"/>
              <a:t>Their morning ‘base’ in school.</a:t>
            </a:r>
          </a:p>
          <a:p>
            <a:r>
              <a:rPr lang="en-US" dirty="0" smtClean="0"/>
              <a:t>Consistency, familiarity &amp; belonging – their little ‘school family’</a:t>
            </a:r>
          </a:p>
          <a:p>
            <a:r>
              <a:rPr lang="en-US" dirty="0" smtClean="0"/>
              <a:t>Opportunity to get things right before heading to main lessons, e.g. uniform, equipment.</a:t>
            </a:r>
          </a:p>
          <a:p>
            <a:r>
              <a:rPr lang="en-US" dirty="0" smtClean="0"/>
              <a:t>Create long-lasting relationships with students &amp; form tutor (they’ll stay in this form for 5 years).</a:t>
            </a:r>
            <a:endParaRPr lang="en-US" dirty="0"/>
          </a:p>
          <a:p>
            <a:r>
              <a:rPr lang="en-US" dirty="0" smtClean="0"/>
              <a:t>Participate in a varied form time programme that looks to improve their personal development.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7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34" y="365127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Y7 Weekly Form Time Plan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34" y="1498206"/>
            <a:ext cx="10972800" cy="43533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 smtClean="0"/>
              <a:t>Monday</a:t>
            </a:r>
            <a:r>
              <a:rPr lang="en-GB" dirty="0" smtClean="0"/>
              <a:t> – Assembly (Hall)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Tuesday</a:t>
            </a:r>
            <a:r>
              <a:rPr lang="en-GB" dirty="0" smtClean="0"/>
              <a:t> – Class Charts, Attendance &amp; Silent Reading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Wednesday</a:t>
            </a:r>
            <a:r>
              <a:rPr lang="en-GB" dirty="0" smtClean="0"/>
              <a:t> – Progress Quiz (A) / Current Affairs Quiz (B)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Thursday</a:t>
            </a:r>
            <a:r>
              <a:rPr lang="en-GB" dirty="0" smtClean="0"/>
              <a:t> – Assembly (Video)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(Chocolate) Friday</a:t>
            </a:r>
            <a:r>
              <a:rPr lang="en-GB" dirty="0" smtClean="0"/>
              <a:t> – Careers </a:t>
            </a:r>
            <a:r>
              <a:rPr lang="en-GB" dirty="0"/>
              <a:t>&amp; Aspirations (A) </a:t>
            </a:r>
            <a:r>
              <a:rPr lang="en-GB" dirty="0" smtClean="0"/>
              <a:t>/ </a:t>
            </a:r>
            <a:r>
              <a:rPr lang="en-GB" dirty="0"/>
              <a:t>Tutor Choice (B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31601"/>
          <a:stretch/>
        </p:blipFill>
        <p:spPr bwMode="auto">
          <a:xfrm>
            <a:off x="8993331" y="514339"/>
            <a:ext cx="2752553" cy="26168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96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447" y="26537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Progress Reviews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7" y="1692621"/>
            <a:ext cx="10515600" cy="4351338"/>
          </a:xfrm>
        </p:spPr>
        <p:txBody>
          <a:bodyPr/>
          <a:lstStyle/>
          <a:p>
            <a:r>
              <a:rPr lang="en-GB" dirty="0" smtClean="0"/>
              <a:t>We run Progress Reviews annually for every student in school.</a:t>
            </a:r>
          </a:p>
          <a:p>
            <a:r>
              <a:rPr lang="en-GB" dirty="0" smtClean="0"/>
              <a:t>These allow for the student, parent &amp; form tutor to reflect on progress made across their subjects and set targets that will help the student flourish further. </a:t>
            </a:r>
          </a:p>
          <a:p>
            <a:r>
              <a:rPr lang="en-GB" dirty="0" smtClean="0"/>
              <a:t>This year for Y7, these will take place between </a:t>
            </a:r>
            <a:r>
              <a:rPr lang="en-GB" b="1" dirty="0" smtClean="0"/>
              <a:t>Monday 8</a:t>
            </a:r>
            <a:r>
              <a:rPr lang="en-GB" b="1" baseline="30000" dirty="0" smtClean="0"/>
              <a:t>th</a:t>
            </a:r>
            <a:r>
              <a:rPr lang="en-GB" b="1" dirty="0" smtClean="0"/>
              <a:t> – Friday 12</a:t>
            </a:r>
            <a:r>
              <a:rPr lang="en-GB" b="1" baseline="30000" dirty="0" smtClean="0"/>
              <a:t>th</a:t>
            </a:r>
            <a:r>
              <a:rPr lang="en-GB" b="1" dirty="0" smtClean="0"/>
              <a:t> November 2021.</a:t>
            </a:r>
          </a:p>
          <a:p>
            <a:r>
              <a:rPr lang="en-GB" dirty="0" smtClean="0"/>
              <a:t>As parents, you will be invited to join the meeting online.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1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353" y="2426683"/>
            <a:ext cx="5370021" cy="1325563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002060"/>
                </a:solidFill>
              </a:rPr>
              <a:t>Any questions?</a:t>
            </a:r>
            <a:endParaRPr lang="en-GB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137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Welcome to 7HH</vt:lpstr>
      <vt:lpstr>The Purpose of Form Time</vt:lpstr>
      <vt:lpstr>Y7 Weekly Form Time Plan</vt:lpstr>
      <vt:lpstr>Progress Reviews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7RBR</dc:title>
  <dc:creator>Chapman, Miss. F</dc:creator>
  <cp:lastModifiedBy>Chapman, Miss. F</cp:lastModifiedBy>
  <cp:revision>15</cp:revision>
  <dcterms:created xsi:type="dcterms:W3CDTF">2021-09-13T17:43:47Z</dcterms:created>
  <dcterms:modified xsi:type="dcterms:W3CDTF">2021-09-17T06:52:41Z</dcterms:modified>
</cp:coreProperties>
</file>