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0" r:id="rId3"/>
    <p:sldId id="257" r:id="rId4"/>
    <p:sldId id="261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2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2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17F75-6038-46EF-BDD8-29B514E10607}" type="datetimeFigureOut">
              <a:rPr lang="en-GB" smtClean="0"/>
              <a:t>17/09/2021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CA3CB-5629-43A2-8583-4D8BDBEF0F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346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17F75-6038-46EF-BDD8-29B514E10607}" type="datetimeFigureOut">
              <a:rPr lang="en-GB" smtClean="0"/>
              <a:t>17/09/2021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CA3CB-5629-43A2-8583-4D8BDBEF0F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4845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17F75-6038-46EF-BDD8-29B514E10607}" type="datetimeFigureOut">
              <a:rPr lang="en-GB" smtClean="0"/>
              <a:t>17/09/2021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CA3CB-5629-43A2-8583-4D8BDBEF0F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4016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17F75-6038-46EF-BDD8-29B514E10607}" type="datetimeFigureOut">
              <a:rPr lang="en-GB" smtClean="0"/>
              <a:t>17/09/2021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CA3CB-5629-43A2-8583-4D8BDBEF0F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367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17F75-6038-46EF-BDD8-29B514E10607}" type="datetimeFigureOut">
              <a:rPr lang="en-GB" smtClean="0"/>
              <a:t>17/09/2021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CA3CB-5629-43A2-8583-4D8BDBEF0F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434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17F75-6038-46EF-BDD8-29B514E10607}" type="datetimeFigureOut">
              <a:rPr lang="en-GB" smtClean="0"/>
              <a:t>17/09/2021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CA3CB-5629-43A2-8583-4D8BDBEF0F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6314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17F75-6038-46EF-BDD8-29B514E10607}" type="datetimeFigureOut">
              <a:rPr lang="en-GB" smtClean="0"/>
              <a:t>17/09/2021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CA3CB-5629-43A2-8583-4D8BDBEF0F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3979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17F75-6038-46EF-BDD8-29B514E10607}" type="datetimeFigureOut">
              <a:rPr lang="en-GB" smtClean="0"/>
              <a:t>17/09/2021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CA3CB-5629-43A2-8583-4D8BDBEF0F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4717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17F75-6038-46EF-BDD8-29B514E10607}" type="datetimeFigureOut">
              <a:rPr lang="en-GB" smtClean="0"/>
              <a:t>17/09/2021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CA3CB-5629-43A2-8583-4D8BDBEF0F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7953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17F75-6038-46EF-BDD8-29B514E10607}" type="datetimeFigureOut">
              <a:rPr lang="en-GB" smtClean="0"/>
              <a:t>17/09/2021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CA3CB-5629-43A2-8583-4D8BDBEF0F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287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17F75-6038-46EF-BDD8-29B514E10607}" type="datetimeFigureOut">
              <a:rPr lang="en-GB" smtClean="0"/>
              <a:t>17/09/2021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CA3CB-5629-43A2-8583-4D8BDBEF0F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7632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90">
          <a:fgClr>
            <a:schemeClr val="accent1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617F75-6038-46EF-BDD8-29B514E10607}" type="datetimeFigureOut">
              <a:rPr lang="en-GB" smtClean="0"/>
              <a:t>17/09/2021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CA3CB-5629-43A2-8583-4D8BDBEF0F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352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538537"/>
            <a:ext cx="9144000" cy="2387600"/>
          </a:xfrm>
        </p:spPr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Welcome to 7HH</a:t>
            </a:r>
            <a:endParaRPr lang="en-GB" b="1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26137"/>
            <a:ext cx="9144000" cy="1655762"/>
          </a:xfrm>
        </p:spPr>
        <p:txBody>
          <a:bodyPr/>
          <a:lstStyle/>
          <a:p>
            <a:r>
              <a:rPr lang="en-US" sz="3200" dirty="0" smtClean="0"/>
              <a:t>Ms Hughes </a:t>
            </a:r>
          </a:p>
          <a:p>
            <a:r>
              <a:rPr lang="en-US" dirty="0" smtClean="0"/>
              <a:t>Room A5</a:t>
            </a:r>
            <a:endParaRPr lang="en-GB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6350" y="1259577"/>
            <a:ext cx="1584176" cy="1555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0166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The Purpose of Form </a:t>
            </a:r>
            <a:r>
              <a:rPr lang="en-US" b="1" dirty="0">
                <a:solidFill>
                  <a:srgbClr val="002060"/>
                </a:solidFill>
              </a:rPr>
              <a:t>T</a:t>
            </a:r>
            <a:r>
              <a:rPr lang="en-US" b="1" dirty="0" smtClean="0">
                <a:solidFill>
                  <a:srgbClr val="002060"/>
                </a:solidFill>
              </a:rPr>
              <a:t>ime</a:t>
            </a:r>
            <a:endParaRPr lang="en-GB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58302"/>
          </a:xfrm>
        </p:spPr>
        <p:txBody>
          <a:bodyPr/>
          <a:lstStyle/>
          <a:p>
            <a:r>
              <a:rPr lang="en-US" dirty="0" smtClean="0"/>
              <a:t>Their morning ‘base’ in school.</a:t>
            </a:r>
          </a:p>
          <a:p>
            <a:r>
              <a:rPr lang="en-US" dirty="0" smtClean="0"/>
              <a:t>Consistency, familiarity &amp; belonging – their little ‘school family’</a:t>
            </a:r>
          </a:p>
          <a:p>
            <a:r>
              <a:rPr lang="en-US" dirty="0" smtClean="0"/>
              <a:t>Opportunity to get things right before heading to main lessons, e.g. uniform, equipment.</a:t>
            </a:r>
          </a:p>
          <a:p>
            <a:r>
              <a:rPr lang="en-US" dirty="0" smtClean="0"/>
              <a:t>Create long-lasting relationships with students &amp; form tutor (they’ll stay in this form for 5 years).</a:t>
            </a:r>
            <a:endParaRPr lang="en-US" dirty="0"/>
          </a:p>
          <a:p>
            <a:r>
              <a:rPr lang="en-US" dirty="0" smtClean="0"/>
              <a:t>Participate in a varied form time programme that looks to improve their personal development.</a:t>
            </a:r>
          </a:p>
          <a:p>
            <a:endParaRPr lang="en-US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875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534" y="365127"/>
            <a:ext cx="10515600" cy="1325563"/>
          </a:xfrm>
        </p:spPr>
        <p:txBody>
          <a:bodyPr/>
          <a:lstStyle/>
          <a:p>
            <a:r>
              <a:rPr lang="en-GB" b="1" dirty="0" smtClean="0">
                <a:solidFill>
                  <a:srgbClr val="002060"/>
                </a:solidFill>
              </a:rPr>
              <a:t>Y7 Weekly Form Time Plan</a:t>
            </a:r>
            <a:endParaRPr lang="en-GB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1534" y="1498206"/>
            <a:ext cx="10972800" cy="4353347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GB" b="1" dirty="0" smtClean="0"/>
              <a:t>Monday</a:t>
            </a:r>
            <a:r>
              <a:rPr lang="en-GB" dirty="0" smtClean="0"/>
              <a:t> – Assembly (Hall)</a:t>
            </a:r>
          </a:p>
          <a:p>
            <a:pPr>
              <a:lnSpc>
                <a:spcPct val="150000"/>
              </a:lnSpc>
            </a:pPr>
            <a:r>
              <a:rPr lang="en-GB" b="1" dirty="0" smtClean="0"/>
              <a:t>Tuesday</a:t>
            </a:r>
            <a:r>
              <a:rPr lang="en-GB" dirty="0" smtClean="0"/>
              <a:t> – Class Charts, Attendance &amp; Silent Reading</a:t>
            </a:r>
          </a:p>
          <a:p>
            <a:pPr>
              <a:lnSpc>
                <a:spcPct val="150000"/>
              </a:lnSpc>
            </a:pPr>
            <a:r>
              <a:rPr lang="en-GB" b="1" dirty="0" smtClean="0"/>
              <a:t>Wednesday</a:t>
            </a:r>
            <a:r>
              <a:rPr lang="en-GB" dirty="0" smtClean="0"/>
              <a:t> – Progress Quiz (A) / Current Affairs Quiz (B)</a:t>
            </a:r>
          </a:p>
          <a:p>
            <a:pPr>
              <a:lnSpc>
                <a:spcPct val="150000"/>
              </a:lnSpc>
            </a:pPr>
            <a:r>
              <a:rPr lang="en-GB" b="1" dirty="0" smtClean="0"/>
              <a:t>Thursday</a:t>
            </a:r>
            <a:r>
              <a:rPr lang="en-GB" dirty="0" smtClean="0"/>
              <a:t> – Assembly (Video)</a:t>
            </a:r>
          </a:p>
          <a:p>
            <a:pPr>
              <a:lnSpc>
                <a:spcPct val="150000"/>
              </a:lnSpc>
            </a:pPr>
            <a:r>
              <a:rPr lang="en-GB" b="1" dirty="0" smtClean="0"/>
              <a:t>(Chocolate) Friday</a:t>
            </a:r>
            <a:r>
              <a:rPr lang="en-GB" dirty="0" smtClean="0"/>
              <a:t> – Careers </a:t>
            </a:r>
            <a:r>
              <a:rPr lang="en-GB" dirty="0"/>
              <a:t>&amp; Aspirations (A) </a:t>
            </a:r>
            <a:r>
              <a:rPr lang="en-GB" dirty="0" smtClean="0"/>
              <a:t>/ </a:t>
            </a:r>
            <a:r>
              <a:rPr lang="en-GB" dirty="0"/>
              <a:t>Tutor Choice (B</a:t>
            </a:r>
            <a:r>
              <a:rPr lang="en-GB" dirty="0" smtClean="0"/>
              <a:t>)</a:t>
            </a:r>
          </a:p>
          <a:p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33" b="31601"/>
          <a:stretch/>
        </p:blipFill>
        <p:spPr bwMode="auto">
          <a:xfrm>
            <a:off x="8993331" y="514339"/>
            <a:ext cx="2752553" cy="2616879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3968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447" y="265375"/>
            <a:ext cx="10515600" cy="1325563"/>
          </a:xfrm>
        </p:spPr>
        <p:txBody>
          <a:bodyPr/>
          <a:lstStyle/>
          <a:p>
            <a:r>
              <a:rPr lang="en-GB" b="1" dirty="0" smtClean="0">
                <a:solidFill>
                  <a:srgbClr val="002060"/>
                </a:solidFill>
              </a:rPr>
              <a:t>Progress Reviews</a:t>
            </a:r>
            <a:endParaRPr lang="en-GB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8447" y="1692621"/>
            <a:ext cx="10515600" cy="4351338"/>
          </a:xfrm>
        </p:spPr>
        <p:txBody>
          <a:bodyPr/>
          <a:lstStyle/>
          <a:p>
            <a:r>
              <a:rPr lang="en-GB" dirty="0" smtClean="0"/>
              <a:t>We run Progress Reviews annually for every student in school.</a:t>
            </a:r>
          </a:p>
          <a:p>
            <a:r>
              <a:rPr lang="en-GB" dirty="0" smtClean="0"/>
              <a:t>These allow for the student, parent &amp; form tutor to reflect on progress made across their subjects and set targets that will help the student flourish further. </a:t>
            </a:r>
          </a:p>
          <a:p>
            <a:r>
              <a:rPr lang="en-GB" dirty="0" smtClean="0"/>
              <a:t>This year for Y7, these will take place between </a:t>
            </a:r>
            <a:r>
              <a:rPr lang="en-GB" b="1" dirty="0" smtClean="0"/>
              <a:t>Monday 8</a:t>
            </a:r>
            <a:r>
              <a:rPr lang="en-GB" b="1" baseline="30000" dirty="0" smtClean="0"/>
              <a:t>th</a:t>
            </a:r>
            <a:r>
              <a:rPr lang="en-GB" b="1" dirty="0" smtClean="0"/>
              <a:t> – Friday 12</a:t>
            </a:r>
            <a:r>
              <a:rPr lang="en-GB" b="1" baseline="30000" dirty="0" smtClean="0"/>
              <a:t>th</a:t>
            </a:r>
            <a:r>
              <a:rPr lang="en-GB" b="1" dirty="0" smtClean="0"/>
              <a:t> November 2021.</a:t>
            </a:r>
          </a:p>
          <a:p>
            <a:r>
              <a:rPr lang="en-GB" dirty="0" smtClean="0"/>
              <a:t>As parents, you will be invited to join the meeting online.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1145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57353" y="2426683"/>
            <a:ext cx="5370021" cy="1325563"/>
          </a:xfrm>
        </p:spPr>
        <p:txBody>
          <a:bodyPr>
            <a:noAutofit/>
          </a:bodyPr>
          <a:lstStyle/>
          <a:p>
            <a:r>
              <a:rPr lang="en-GB" sz="6000" b="1" dirty="0" smtClean="0">
                <a:solidFill>
                  <a:srgbClr val="002060"/>
                </a:solidFill>
              </a:rPr>
              <a:t>Any questions?</a:t>
            </a:r>
            <a:endParaRPr lang="en-GB" sz="6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651370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215</Words>
  <Application>Microsoft Office PowerPoint</Application>
  <PresentationFormat>Widescreen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1_Office Theme</vt:lpstr>
      <vt:lpstr>Welcome to 7HH</vt:lpstr>
      <vt:lpstr>The Purpose of Form Time</vt:lpstr>
      <vt:lpstr>Y7 Weekly Form Time Plan</vt:lpstr>
      <vt:lpstr>Progress Reviews</vt:lpstr>
      <vt:lpstr>Any 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7RBR</dc:title>
  <dc:creator>Chapman, Miss. F</dc:creator>
  <cp:lastModifiedBy>Chapman, Miss. F</cp:lastModifiedBy>
  <cp:revision>15</cp:revision>
  <dcterms:created xsi:type="dcterms:W3CDTF">2021-09-13T17:43:47Z</dcterms:created>
  <dcterms:modified xsi:type="dcterms:W3CDTF">2021-09-17T06:52:41Z</dcterms:modified>
</cp:coreProperties>
</file>