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56" r:id="rId2"/>
    <p:sldId id="434" r:id="rId3"/>
    <p:sldId id="435" r:id="rId4"/>
    <p:sldId id="436" r:id="rId5"/>
    <p:sldId id="437" r:id="rId6"/>
    <p:sldId id="438" r:id="rId7"/>
    <p:sldId id="441" r:id="rId8"/>
    <p:sldId id="445" r:id="rId9"/>
    <p:sldId id="446" r:id="rId10"/>
    <p:sldId id="442" r:id="rId1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46" autoAdjust="0"/>
  </p:normalViewPr>
  <p:slideViewPr>
    <p:cSldViewPr>
      <p:cViewPr>
        <p:scale>
          <a:sx n="50" d="100"/>
          <a:sy n="50" d="100"/>
        </p:scale>
        <p:origin x="81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C88E-B6FE-4788-A004-F697F67F9519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7E4F-3529-4354-818C-0F0CB4514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E71A-0751-4B6D-AE65-73A07468A21F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3013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4" y="4779081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275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4275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18E2-CC85-4740-8A02-703B2B426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0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CD10-275B-4528-BEDA-A007A370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2FF2C-C595-4E0F-AA58-53B14409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BCEB-71D6-4C64-A093-DF86A6D6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55F8-1A4E-46BA-B9BC-E3A6D910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99E7-7AAE-4945-9C5E-F3B2BDD4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94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1515-A223-4F50-9B97-4577B0B9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C84C4-CA4F-4DC6-A763-6789A8CAD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11D6B-6687-406F-B43C-36C81669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9018-1A99-4B2E-BDBC-0D6E4587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306E-0CE9-4BA8-8939-F3EB06FE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9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0FF21-3518-4051-8E06-28809CDA2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ACA0-6EFE-4479-B5E4-85DDB58C0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0424E-F5A4-4FB1-9384-AB3163FE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D783-38FD-4CF5-A2E0-07891FAE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E46B-4C28-49FA-ABC3-78F3AB11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3909-4CDE-4A0C-AF0A-83440849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9432-BBE9-4248-86D4-2DB09795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D841-104D-477A-AB06-4C6C115A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47A7-71D7-4585-BA3E-6164BD15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D4E9-1854-4D5E-A278-F47270D0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 descr="Fulford Scho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  <p:pic>
        <p:nvPicPr>
          <p:cNvPr id="8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06BF-5D5C-4825-8C03-A5C83A27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BBD1-0FA1-41E9-B86A-B95E737AE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40EE9-CB7B-4B29-847F-EE866C16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136D-1ADC-423A-A839-DC1FE8D6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598-C3E1-4735-8859-B781DE23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  <p:pic>
        <p:nvPicPr>
          <p:cNvPr id="8" name="Picture 2" descr="Fulford Scho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65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6CD6-9D1C-47D7-9256-8D90461D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9B6A-7332-4455-8773-C0D4BCE04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EAF52-D620-4EDF-B6F3-91CE0D52D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1D74A-86D6-4759-A8EA-2CB75D9C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731E-D0C9-43C3-B40D-2B3A1BE9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B6515-C20B-47D5-A943-EF809287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  <p:pic>
        <p:nvPicPr>
          <p:cNvPr id="9" name="Picture 2" descr="Fulford Scho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88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6A5A-FBEC-47DC-BCBE-FCC5A783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36AEE-70BA-4888-AE20-0C57D0AD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EADC6-4DC7-4766-93A8-F6C1B0EDB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7EF2B-6292-4A28-B62F-4AB0179FC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F7FA3-84BE-4C8B-8B6F-3BB2E584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D11B9-6779-4870-9FE9-2FCDC82F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CC4EE-35C6-4D9F-AA23-4C4CDDDB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26D62-B63C-49B5-B986-D779D071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  <p:pic>
        <p:nvPicPr>
          <p:cNvPr id="11" name="Picture 2" descr="Fulford Scho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8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0AE-4FEC-405A-B38F-8B587E6D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C569D-B41B-45BD-AA89-EF6942B2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861B0-F360-4C56-B3EB-16ED068C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9BA92-169A-4CB0-BE1F-AB43DE9D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  <p:pic>
        <p:nvPicPr>
          <p:cNvPr id="7" name="Picture 2" descr="Fulford Scho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42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EB361-B2A1-49A6-B62E-6775B94D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0134A-46CC-418A-A962-538F5311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33FA-C82E-420E-BCE2-A485ED1E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  <p:pic>
        <p:nvPicPr>
          <p:cNvPr id="6" name="Picture 2" descr="Fulford Schoo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8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4C2C-27C3-4F09-9AAE-2D7381B8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E80F-EE6A-4225-B2D3-B08E5EE8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8B15C-C501-4CD0-AA6D-5EF42FB1B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9081-2A78-426C-A81D-979C1F1F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FA12-4CE6-4F3A-AA48-96723EE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D48B-CD42-4D95-8736-3987B0F3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2" descr="Fulford Scho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9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F4AD-664A-44BD-BB7F-5399D13E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89052-1BB8-430A-A846-B6FF642F9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C30AC-0822-4EAA-B6B2-6B0E8943A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36C81-C9EB-494B-ADCF-DE918292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5F01-4EA4-4BA3-9F61-CB6C13F2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3047-CAC4-4DC5-B0C3-1B5089E8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9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6E68F-B060-4C57-85A7-B203C3D0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2B5D0-934D-4094-8EE1-37D6E107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4304-BDB5-4A5D-9402-08F20DC92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FCC7-956F-4A5A-8E4A-884AE01D8B1B}" type="datetimeFigureOut">
              <a:rPr lang="en-GB" smtClean="0"/>
              <a:t>16/09/2021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CA71-21A7-4C6C-94F1-51124A68E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1B25-5034-4E9E-9D8A-E335D1D43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2" descr="Fulford Schoo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877622"/>
            <a:ext cx="4454434" cy="980378"/>
          </a:xfrm>
          <a:prstGeom prst="rect">
            <a:avLst/>
          </a:prstGeom>
          <a:noFill/>
        </p:spPr>
      </p:pic>
      <p:pic>
        <p:nvPicPr>
          <p:cNvPr id="8" name="Picture 4" descr="South York Multi Academy Trus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009321"/>
            <a:ext cx="2514599" cy="84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14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9" y="5661248"/>
            <a:ext cx="4570558" cy="1080119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4800" b="1" kern="1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FULFORD SCHOOL</a:t>
            </a:r>
            <a:endParaRPr lang="en-US" sz="4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7030" y="476672"/>
            <a:ext cx="3604268" cy="4392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5400" dirty="0">
                <a:solidFill>
                  <a:srgbClr val="0070C0"/>
                </a:solidFill>
              </a:rPr>
              <a:t>H</a:t>
            </a:r>
            <a:r>
              <a:rPr lang="en-US" sz="5400" dirty="0">
                <a:solidFill>
                  <a:srgbClr val="C00000"/>
                </a:solidFill>
              </a:rPr>
              <a:t>onesty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5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54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mpathy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5400" dirty="0">
                <a:solidFill>
                  <a:srgbClr val="0070C0"/>
                </a:solidFill>
              </a:rPr>
              <a:t>A</a:t>
            </a:r>
            <a:r>
              <a:rPr lang="en-US" sz="5400" dirty="0">
                <a:solidFill>
                  <a:srgbClr val="C00000"/>
                </a:solidFill>
              </a:rPr>
              <a:t>mbition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5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54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espect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5400" dirty="0">
                <a:solidFill>
                  <a:srgbClr val="0070C0"/>
                </a:solidFill>
              </a:rPr>
              <a:t>T</a:t>
            </a:r>
            <a:r>
              <a:rPr lang="en-US" sz="5400" dirty="0">
                <a:solidFill>
                  <a:srgbClr val="C00000"/>
                </a:solidFill>
              </a:rPr>
              <a:t>olerance</a:t>
            </a:r>
            <a:endParaRPr lang="en-US" sz="5400" kern="1200" dirty="0">
              <a:solidFill>
                <a:srgbClr val="C00000"/>
              </a:solidFill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2C5E0-6809-4BCA-8B71-88C761ED2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81" y="2862923"/>
            <a:ext cx="3463967" cy="31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80" y="-27384"/>
            <a:ext cx="916568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81" r="10220"/>
          <a:stretch/>
        </p:blipFill>
        <p:spPr>
          <a:xfrm>
            <a:off x="-36513" y="26394"/>
            <a:ext cx="9145017" cy="68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31" b="8321"/>
          <a:stretch/>
        </p:blipFill>
        <p:spPr>
          <a:xfrm>
            <a:off x="15486" y="0"/>
            <a:ext cx="909812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3" t="163" r="9316" b="-562"/>
          <a:stretch/>
        </p:blipFill>
        <p:spPr>
          <a:xfrm>
            <a:off x="0" y="0"/>
            <a:ext cx="914501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" r="11225" b="651"/>
          <a:stretch/>
        </p:blipFill>
        <p:spPr>
          <a:xfrm>
            <a:off x="143000" y="44624"/>
            <a:ext cx="9001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2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64" y="-11624"/>
            <a:ext cx="8071172" cy="3138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121"/>
          <a:stretch/>
        </p:blipFill>
        <p:spPr>
          <a:xfrm>
            <a:off x="628650" y="2847369"/>
            <a:ext cx="8084376" cy="199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280"/>
          <a:stretch/>
        </p:blipFill>
        <p:spPr>
          <a:xfrm>
            <a:off x="628650" y="4843368"/>
            <a:ext cx="8084376" cy="20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8823"/>
            <a:ext cx="1699591" cy="2388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678" y="3174559"/>
            <a:ext cx="1647002" cy="232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77" y="358823"/>
            <a:ext cx="1630598" cy="233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783" y="3174559"/>
            <a:ext cx="1644855" cy="2327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004" y="358822"/>
            <a:ext cx="1636070" cy="2330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8" y="3174559"/>
            <a:ext cx="1639318" cy="2342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689811"/>
            <a:ext cx="9081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Commitment; Community; K.&amp;E.; Leaders; Learners; Workplace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24472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" y="917635"/>
            <a:ext cx="3239814" cy="318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0" t="5672" r="-880" b="433"/>
          <a:stretch/>
        </p:blipFill>
        <p:spPr>
          <a:xfrm>
            <a:off x="3369880" y="404664"/>
            <a:ext cx="5373917" cy="512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1" y="1346720"/>
            <a:ext cx="1790117" cy="16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2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20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FULFORD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Fulford School</dc:title>
  <dc:creator>stephen Lewis</dc:creator>
  <cp:lastModifiedBy>Bailey, Mr. S.</cp:lastModifiedBy>
  <cp:revision>203</cp:revision>
  <cp:lastPrinted>2021-09-06T06:06:20Z</cp:lastPrinted>
  <dcterms:created xsi:type="dcterms:W3CDTF">2019-09-01T11:18:22Z</dcterms:created>
  <dcterms:modified xsi:type="dcterms:W3CDTF">2021-09-16T15:59:16Z</dcterms:modified>
</cp:coreProperties>
</file>