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2" r:id="rId2"/>
    <p:sldId id="348" r:id="rId3"/>
    <p:sldId id="336" r:id="rId4"/>
    <p:sldId id="340" r:id="rId5"/>
    <p:sldId id="325" r:id="rId6"/>
    <p:sldId id="344" r:id="rId7"/>
    <p:sldId id="341" r:id="rId8"/>
    <p:sldId id="349" r:id="rId9"/>
    <p:sldId id="345" r:id="rId10"/>
    <p:sldId id="342" r:id="rId11"/>
    <p:sldId id="343" r:id="rId12"/>
    <p:sldId id="346" r:id="rId13"/>
    <p:sldId id="3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>
        <p:scale>
          <a:sx n="40" d="100"/>
          <a:sy n="40" d="100"/>
        </p:scale>
        <p:origin x="187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6FF35-0BAF-43CC-B25B-6EC4384B6911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58A8C-77AE-4877-AA4E-459E96F3A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89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5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3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5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62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50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3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2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10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04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29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51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97733-BA08-4E6F-B8EB-BDE36A53EF0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7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8" y="176180"/>
            <a:ext cx="1044035" cy="1027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088" y="6037730"/>
            <a:ext cx="3970112" cy="791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88" y="6185647"/>
            <a:ext cx="755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HONESTY, EMPATHY, AMBITION, RESPECT, TOLERANCE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802674" y="2362987"/>
            <a:ext cx="9099049" cy="1331913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7 Information Evening</a:t>
            </a:r>
            <a:br>
              <a:rPr lang="en-GB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Mr Paul Walker </a:t>
            </a:r>
            <a:br>
              <a:rPr lang="en-GB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Assistant </a:t>
            </a:r>
            <a:r>
              <a:rPr lang="en-GB" alt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Headteacher</a:t>
            </a:r>
            <a:r>
              <a:rPr lang="en-GB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8" y="176180"/>
            <a:ext cx="1044035" cy="1027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088" y="6037730"/>
            <a:ext cx="3970112" cy="791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88" y="6185647"/>
            <a:ext cx="755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HONESTY, EMPATHY, AMBITION, RESPECT, TOLERANCE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9170" t="20447" r="22056" b="12589"/>
          <a:stretch/>
        </p:blipFill>
        <p:spPr>
          <a:xfrm>
            <a:off x="8228259" y="212758"/>
            <a:ext cx="3643769" cy="6616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8728" t="30804" r="20651" b="32589"/>
          <a:stretch/>
        </p:blipFill>
        <p:spPr>
          <a:xfrm>
            <a:off x="771205" y="1204153"/>
            <a:ext cx="6191298" cy="4161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7863" y="212758"/>
            <a:ext cx="449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Homework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344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8" y="176180"/>
            <a:ext cx="1044035" cy="1027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088" y="6037730"/>
            <a:ext cx="3970112" cy="791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88" y="6185647"/>
            <a:ext cx="755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HONESTY, EMPATHY, AMBITION, RESPECT, TOLERANCE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9832" t="12947" r="31192" b="17053"/>
          <a:stretch/>
        </p:blipFill>
        <p:spPr>
          <a:xfrm>
            <a:off x="8321039" y="-274321"/>
            <a:ext cx="3553099" cy="7369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9832" t="23125" r="30691" b="7946"/>
          <a:stretch/>
        </p:blipFill>
        <p:spPr>
          <a:xfrm>
            <a:off x="4436834" y="-189386"/>
            <a:ext cx="3618411" cy="7199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949" y="1567543"/>
            <a:ext cx="3870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Timetable and Classes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045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8" y="176180"/>
            <a:ext cx="1044035" cy="1027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088" y="6037730"/>
            <a:ext cx="3970112" cy="791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88" y="6185647"/>
            <a:ext cx="755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HONESTY, EMPATHY, AMBITION, RESPECT, TOLERANCE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619" y="1645921"/>
            <a:ext cx="27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Regular Updates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9331" t="22946" r="30088" b="4732"/>
          <a:stretch/>
        </p:blipFill>
        <p:spPr>
          <a:xfrm>
            <a:off x="8177349" y="-904379"/>
            <a:ext cx="4123645" cy="8146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9631" t="33482" r="31192" b="5625"/>
          <a:stretch/>
        </p:blipFill>
        <p:spPr>
          <a:xfrm>
            <a:off x="3504732" y="-1084216"/>
            <a:ext cx="4560356" cy="814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8" y="176180"/>
            <a:ext cx="1044035" cy="1027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088" y="6037730"/>
            <a:ext cx="3970112" cy="791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88" y="6185647"/>
            <a:ext cx="755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HONESTY, EMPATHY, AMBITION, RESPECT, TOLERANCE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721" y="2063931"/>
            <a:ext cx="603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Email: classcharts@fulford.york.sch.uk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4860" y="285218"/>
            <a:ext cx="603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Issues and Support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4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8" y="176180"/>
            <a:ext cx="1044035" cy="1027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088" y="6037730"/>
            <a:ext cx="3970112" cy="791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88" y="6185647"/>
            <a:ext cx="755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HONESTY, EMPATHY, AMBITION, RESPECT, TOLERANCE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4860" y="285218"/>
            <a:ext cx="603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Issues and Support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7446" t="26287" r="51815" b="32838"/>
          <a:stretch/>
        </p:blipFill>
        <p:spPr>
          <a:xfrm>
            <a:off x="249188" y="0"/>
            <a:ext cx="11309684" cy="68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8" y="176180"/>
            <a:ext cx="1044035" cy="1027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088" y="6037730"/>
            <a:ext cx="3970112" cy="791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88" y="6185647"/>
            <a:ext cx="755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HONESTY, EMPATHY, AMBITION, RESPECT, TOLERANCE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426732" y="176180"/>
            <a:ext cx="9099049" cy="1331913"/>
          </a:xfrm>
        </p:spPr>
        <p:txBody>
          <a:bodyPr>
            <a:noAutofit/>
          </a:bodyPr>
          <a:lstStyle/>
          <a:p>
            <a:pPr eaLnBrk="1" hangingPunct="1"/>
            <a:endParaRPr lang="en-GB" altLang="en-US" u="sng" dirty="0" smtClean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3227" t="20803" r="25068" b="4911"/>
          <a:stretch/>
        </p:blipFill>
        <p:spPr>
          <a:xfrm>
            <a:off x="4477157" y="-60984"/>
            <a:ext cx="7733211" cy="6246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72569"/>
          <a:stretch/>
        </p:blipFill>
        <p:spPr>
          <a:xfrm>
            <a:off x="516519" y="-1828893"/>
            <a:ext cx="3289896" cy="801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8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8" y="176180"/>
            <a:ext cx="1044035" cy="1027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088" y="6037730"/>
            <a:ext cx="3970112" cy="791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88" y="6185647"/>
            <a:ext cx="755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HONESTY, EMPATHY, AMBITION, RESPECT, TOLERANCE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2364376" y="244173"/>
            <a:ext cx="9099049" cy="1331913"/>
          </a:xfrm>
        </p:spPr>
        <p:txBody>
          <a:bodyPr>
            <a:noAutofit/>
          </a:bodyPr>
          <a:lstStyle/>
          <a:p>
            <a:pPr eaLnBrk="1" hangingPunct="1"/>
            <a:endParaRPr lang="en-GB" altLang="en-US" sz="3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088" y="-173086"/>
            <a:ext cx="3660762" cy="682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0477" t="20982" r="37517" b="17232"/>
          <a:stretch/>
        </p:blipFill>
        <p:spPr>
          <a:xfrm>
            <a:off x="197330" y="647185"/>
            <a:ext cx="7734861" cy="51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8" y="176180"/>
            <a:ext cx="1044035" cy="1027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088" y="6037730"/>
            <a:ext cx="3970112" cy="791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88" y="6185647"/>
            <a:ext cx="755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HONESTY, EMPATHY, AMBITION, RESPECT, TOLERANCE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6323" t="13235" r="5180" b="24286"/>
          <a:stretch/>
        </p:blipFill>
        <p:spPr>
          <a:xfrm>
            <a:off x="4728754" y="332934"/>
            <a:ext cx="5856469" cy="5343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3406" y="1489166"/>
            <a:ext cx="27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Regular Updates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7729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8" y="176180"/>
            <a:ext cx="1044035" cy="1027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088" y="6037730"/>
            <a:ext cx="3970112" cy="791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88" y="6185647"/>
            <a:ext cx="755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HONESTY, EMPATHY, AMBITION, RESPECT, TOLERANCE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3207" t="39911" r="-433" b="9732"/>
          <a:stretch/>
        </p:blipFill>
        <p:spPr>
          <a:xfrm>
            <a:off x="940525" y="895189"/>
            <a:ext cx="10693479" cy="5290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8149" y="176180"/>
            <a:ext cx="646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Positive Behaviour Recognition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605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8" y="176180"/>
            <a:ext cx="1044035" cy="1027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088" y="6037730"/>
            <a:ext cx="3970112" cy="791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88" y="6185647"/>
            <a:ext cx="755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HONESTY, EMPATHY, AMBITION, RESPECT, TOLERANCE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188" y="1553130"/>
            <a:ext cx="37042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Negative Behaviour Recording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200" y="462815"/>
            <a:ext cx="9406187" cy="55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1106"/>
          <a:stretch/>
        </p:blipFill>
        <p:spPr>
          <a:xfrm>
            <a:off x="481263" y="0"/>
            <a:ext cx="11308031" cy="702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8" y="176180"/>
            <a:ext cx="1044035" cy="1027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088" y="6037730"/>
            <a:ext cx="3970112" cy="791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88" y="6185647"/>
            <a:ext cx="755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HONESTY, EMPATHY, AMBITION, RESPECT, TOLERANCE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3406" y="1489166"/>
            <a:ext cx="27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Regular Updates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8107" t="16339" r="1274" b="17589"/>
          <a:stretch/>
        </p:blipFill>
        <p:spPr>
          <a:xfrm>
            <a:off x="-259296" y="448437"/>
            <a:ext cx="12451296" cy="57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7324</TotalTime>
  <Words>150</Words>
  <Application>Microsoft Office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 Year 7 Information Evening   Mr Paul Walker  Assistant Headteacher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Walker, P. Mr</cp:lastModifiedBy>
  <cp:revision>38</cp:revision>
  <dcterms:created xsi:type="dcterms:W3CDTF">2020-06-22T19:57:21Z</dcterms:created>
  <dcterms:modified xsi:type="dcterms:W3CDTF">2021-09-16T18:55:27Z</dcterms:modified>
</cp:coreProperties>
</file>