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7" r:id="rId2"/>
  </p:sldIdLst>
  <p:sldSz cx="9601200" cy="12801600" type="A3"/>
  <p:notesSz cx="6858000" cy="9144000"/>
  <p:defaultTextStyle>
    <a:defPPr>
      <a:defRPr lang="en-US"/>
    </a:defPPr>
    <a:lvl1pPr marL="0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F78D95"/>
    <a:srgbClr val="FFFF99"/>
    <a:srgbClr val="4FD1FF"/>
    <a:srgbClr val="FFF200"/>
    <a:srgbClr val="FCB0A3"/>
    <a:srgbClr val="FDC000"/>
    <a:srgbClr val="0D1C25"/>
    <a:srgbClr val="94FF34"/>
    <a:srgbClr val="FD6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8" autoAdjust="0"/>
    <p:restoredTop sz="95126"/>
  </p:normalViewPr>
  <p:slideViewPr>
    <p:cSldViewPr snapToGrid="0" snapToObjects="1">
      <p:cViewPr>
        <p:scale>
          <a:sx n="48" d="100"/>
          <a:sy n="48" d="100"/>
        </p:scale>
        <p:origin x="1544" y="200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1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D60CEE-90BF-4346-8FB3-6CCF522419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37095-41EA-9840-A7C5-70A1053135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D72C-930C-5D47-B86E-EF2A13D0E65C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997D8-CB5E-3845-9E13-30464F04FA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4F9C1-FBB3-2541-BF13-CF27ABB52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9160-7AD1-BE49-A5E9-43D714101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3E7B-9DAD-8F49-B64E-F4C3EA27C908}" type="datetimeFigureOut">
              <a:rPr lang="en-US" smtClean="0"/>
              <a:t>3/31/20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91E9-40C0-1B47-B6E0-CFB047282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an exhaustive list but just some suggestions that may be helpful!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keep up to date with government guidance and take care of yourselves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91E9-40C0-1B47-B6E0-CFB0472826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4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3AB70-ECD7-D746-8FA5-FD7E285D27F5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94FF34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F285B-D1A4-3141-BA17-138E147526C5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F9F-618E-3C40-9120-1DE8DFF7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4720B-182A-1F4C-81B0-019D53AA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34F01-5B46-B540-BE4B-68AD9F160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7602-BCD1-5347-9E44-AB8E11402FFE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2C3E2-BF35-D546-B57B-84E3573C3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A090-AAF4-854E-858B-EC91CE778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0CEE-A93D-0143-BA37-8959681176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98829-50C9-E34C-81E9-D97038EFFC87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4FD1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36D84-D374-8F41-B337-12C505A1A81B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0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N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90597-563E-0344-8308-E4275816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0CDD9-7EB8-B742-8A1F-4D65FD24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7B01-D05A-0240-B713-0CB5F98CF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91FA-C1DB-CA46-BF2F-8063A707BB47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07D5-03BA-7441-8781-0EF717066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9F82-85BE-0E4F-A527-30B3C552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AD89-19F3-8D49-8BC4-9CF9E20AA2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27DA8-C3AA-2341-9612-117EF995CA96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DC0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2875C-54E1-D74F-BB02-970DE35BC3BE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C80CB-EAD4-D648-ABE9-F06E291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A2A9-EEC8-5749-8DF9-EA8C1455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7E67-1102-A843-8DA8-AC1C09988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0B92-251B-1445-8238-6B530C70581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BF49-B0CF-BB49-937B-D628F2958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E353-722D-294C-AAD3-88A4A9983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79E2-9D53-064C-90CA-09077B9E0A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B0764-79B2-5247-9A51-12D35FD4FE34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CB0A3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A3B42-F5D5-6C44-B5BC-E45C26C523F4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2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E9345-7E96-6340-86D2-4F23D502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CF41-D239-ED42-A8FB-B0649C6B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088B-87C2-4249-9FA3-548293B84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E651-DED8-284B-B9D3-108E49D62949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2104-F3EB-CE42-9416-BD5CC55BF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1B28-FB2D-204C-8078-87F9B042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6398-11D6-E94A-BD58-5F0B6949EB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72646-3B00-8C49-9AC7-0CD2C59A192F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E6CD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DD114-9CB7-9E4B-B939-42F6ECAFA73F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82CF8EA-4945-3B40-BC06-031DD72D3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46" y="268154"/>
            <a:ext cx="1856179" cy="5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5191F279-47AF-4049-BDAD-6116EC7FA0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66" y="268154"/>
            <a:ext cx="1835119" cy="55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A910C-3567-F84C-9604-B0CFC60BF7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875" y="268154"/>
            <a:ext cx="2278830" cy="246336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B651E61-E462-8548-A2AB-41FDF1290B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05" y="268154"/>
            <a:ext cx="2520000" cy="72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CF41-D239-ED42-A8FB-B0649C6B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088B-87C2-4249-9FA3-548293B84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E651-DED8-284B-B9D3-108E49D62949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2104-F3EB-CE42-9416-BD5CC55BF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1B28-FB2D-204C-8078-87F9B042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6398-11D6-E94A-BD58-5F0B6949EB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72646-3B00-8C49-9AC7-0CD2C59A192F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E6CD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DD114-9CB7-9E4B-B939-42F6ECAFA73F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1550B-D4A8-0D4D-AD1A-5D7DBFE3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7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CABC-4A51-674E-8F91-85261E8F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9876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6338-BC4B-ED4E-B827-F3469304B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A2AB-12BE-FE4D-8932-D89A478D497B}" type="datetimeFigureOut">
              <a:rPr lang="en-US" smtClean="0"/>
              <a:t>3/31/20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2F1C-2D15-CB4D-8F07-7AB8EFC90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92D0-6F41-8944-93C8-C109093AB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76B8-37DA-7B4E-ACAD-6B0A4C63A6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210DA-A5C2-C948-AEF1-F0CBA32819FB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FF2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A8F20-CA7A-9B4F-B9FB-D08240D4CA70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2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715" r:id="rId4"/>
    <p:sldLayoutId id="2147483717" r:id="rId5"/>
    <p:sldLayoutId id="2147483718" r:id="rId6"/>
    <p:sldLayoutId id="2147483716" r:id="rId7"/>
    <p:sldLayoutId id="2147483719" r:id="rId8"/>
  </p:sldLayoutIdLst>
  <p:txStyles>
    <p:titleStyle>
      <a:lvl1pPr algn="ctr" defTabSz="639965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639965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639965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639965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63996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639965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51A11-1323-1144-ACAC-9EB86972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9" y="162305"/>
            <a:ext cx="9328722" cy="12457643"/>
          </a:xfrm>
          <a:prstGeom prst="rect">
            <a:avLst/>
          </a:prstGeom>
        </p:spPr>
      </p:pic>
      <p:pic>
        <p:nvPicPr>
          <p:cNvPr id="40" name="Picture 39" descr="QUENTIN-SERENA-SAM-SARAH.png">
            <a:extLst>
              <a:ext uri="{FF2B5EF4-FFF2-40B4-BE49-F238E27FC236}">
                <a16:creationId xmlns:a16="http://schemas.microsoft.com/office/drawing/2014/main" id="{93310FEE-6F81-C845-A0F7-A368CFDEC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9" y="162305"/>
            <a:ext cx="882031" cy="716873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30931884-B813-9041-A221-A6EC359A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9" y="465043"/>
            <a:ext cx="955253" cy="27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QUENTIN-SERENA-SAM-SARAH.png">
            <a:extLst>
              <a:ext uri="{FF2B5EF4-FFF2-40B4-BE49-F238E27FC236}">
                <a16:creationId xmlns:a16="http://schemas.microsoft.com/office/drawing/2014/main" id="{3EA59235-5428-DA4D-ABC0-C49840252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07" y="181652"/>
            <a:ext cx="882031" cy="716873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39D0D6FB-AA84-8340-B9E1-B06A4548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07" y="484390"/>
            <a:ext cx="955253" cy="27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6" name="Table 6">
            <a:extLst>
              <a:ext uri="{FF2B5EF4-FFF2-40B4-BE49-F238E27FC236}">
                <a16:creationId xmlns:a16="http://schemas.microsoft.com/office/drawing/2014/main" id="{65E36391-60E3-B649-9B9B-578485997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77519"/>
              </p:ext>
            </p:extLst>
          </p:nvPr>
        </p:nvGraphicFramePr>
        <p:xfrm>
          <a:off x="704083" y="1119176"/>
          <a:ext cx="8344239" cy="5498727"/>
        </p:xfrm>
        <a:graphic>
          <a:graphicData uri="http://schemas.openxmlformats.org/drawingml/2006/table">
            <a:tbl>
              <a:tblPr firstRow="1" bandRow="1"/>
              <a:tblGrid>
                <a:gridCol w="2781413">
                  <a:extLst>
                    <a:ext uri="{9D8B030D-6E8A-4147-A177-3AD203B41FA5}">
                      <a16:colId xmlns:a16="http://schemas.microsoft.com/office/drawing/2014/main" val="1168349956"/>
                    </a:ext>
                  </a:extLst>
                </a:gridCol>
                <a:gridCol w="2799397">
                  <a:extLst>
                    <a:ext uri="{9D8B030D-6E8A-4147-A177-3AD203B41FA5}">
                      <a16:colId xmlns:a16="http://schemas.microsoft.com/office/drawing/2014/main" val="917710963"/>
                    </a:ext>
                  </a:extLst>
                </a:gridCol>
                <a:gridCol w="2763429">
                  <a:extLst>
                    <a:ext uri="{9D8B030D-6E8A-4147-A177-3AD203B41FA5}">
                      <a16:colId xmlns:a16="http://schemas.microsoft.com/office/drawing/2014/main" val="2336354451"/>
                    </a:ext>
                  </a:extLst>
                </a:gridCol>
              </a:tblGrid>
              <a:tr h="1073095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</a:t>
                      </a:r>
                      <a:r>
                        <a:rPr lang="en-GB" b="1" u="sng" baseline="0" dirty="0">
                          <a:solidFill>
                            <a:srgbClr val="00B0F0"/>
                          </a:solidFill>
                        </a:rPr>
                        <a:t> 1</a:t>
                      </a:r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Smile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and say good morning to everyone in your household.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Take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5 minutes to w</a:t>
                      </a:r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rite down your feelings today.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3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20 Jumping Jacks and 50 knee ups.  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073095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4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Visit an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gallery</a:t>
                      </a:r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! Go online and explore the collections online.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5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Reply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to a pen pal or to someone you have not spoken to in a </a:t>
                      </a:r>
                    </a:p>
                    <a:p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long time.</a:t>
                      </a:r>
                      <a:endParaRPr lang="en-GB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 a pair of trainers or shoes.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46850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7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20 pages from the book you are reading or start a book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8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Come up with a 10 question multiple choice quiz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9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Listen to your favourite song and dance around the room.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1186441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10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Go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to bed 1 hour earlier tonight to wake up 1 hour earlier tomorrow.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11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Sit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down and focus on your breath for 5 minutes</a:t>
                      </a:r>
                      <a:r>
                        <a:rPr lang="en-GB" sz="1400" b="0" u="non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sz="140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12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Play a card game or board game you haven’t played in a while.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079821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13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a letter of appreciation to someone who helps. 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14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Draw and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paint the most colourful thing in your house.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15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a poem or short story.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graphicFrame>
        <p:nvGraphicFramePr>
          <p:cNvPr id="77" name="Table 6">
            <a:extLst>
              <a:ext uri="{FF2B5EF4-FFF2-40B4-BE49-F238E27FC236}">
                <a16:creationId xmlns:a16="http://schemas.microsoft.com/office/drawing/2014/main" id="{0816063D-3280-064F-81CC-21D36126A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04222"/>
              </p:ext>
            </p:extLst>
          </p:nvPr>
        </p:nvGraphicFramePr>
        <p:xfrm>
          <a:off x="701790" y="6791676"/>
          <a:ext cx="8344239" cy="5597622"/>
        </p:xfrm>
        <a:graphic>
          <a:graphicData uri="http://schemas.openxmlformats.org/drawingml/2006/table">
            <a:tbl>
              <a:tblPr firstRow="1" bandRow="1"/>
              <a:tblGrid>
                <a:gridCol w="2781413">
                  <a:extLst>
                    <a:ext uri="{9D8B030D-6E8A-4147-A177-3AD203B41FA5}">
                      <a16:colId xmlns:a16="http://schemas.microsoft.com/office/drawing/2014/main" val="3177509263"/>
                    </a:ext>
                  </a:extLst>
                </a:gridCol>
                <a:gridCol w="2781413">
                  <a:extLst>
                    <a:ext uri="{9D8B030D-6E8A-4147-A177-3AD203B41FA5}">
                      <a16:colId xmlns:a16="http://schemas.microsoft.com/office/drawing/2014/main" val="4081206239"/>
                    </a:ext>
                  </a:extLst>
                </a:gridCol>
                <a:gridCol w="2781413">
                  <a:extLst>
                    <a:ext uri="{9D8B030D-6E8A-4147-A177-3AD203B41FA5}">
                      <a16:colId xmlns:a16="http://schemas.microsoft.com/office/drawing/2014/main" val="1544223529"/>
                    </a:ext>
                  </a:extLst>
                </a:gridCol>
              </a:tblGrid>
              <a:tr h="1101594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16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Ask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your parent/caregiver about happy things in </a:t>
                      </a:r>
                      <a:r>
                        <a:rPr lang="en-GB" sz="1400" b="1" u="none" baseline="0" dirty="0" err="1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GB" sz="1400" b="1" u="none" baseline="0" dirty="0" err="1">
                          <a:solidFill>
                            <a:schemeClr val="tx1"/>
                          </a:solidFill>
                        </a:rPr>
                        <a:t>ir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life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17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Research places you would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like to travel to in your life time.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18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Close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your eyes and visualise your future 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GB" sz="1400" b="1" u="none" baseline="0" dirty="0" err="1">
                          <a:solidFill>
                            <a:schemeClr val="tx1"/>
                          </a:solidFill>
                        </a:rPr>
                        <a:t>ife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191762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19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Draw your favourite animal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using</a:t>
                      </a:r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 geometric shapes.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20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Use 10 French or Spanish words today.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21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Make sure you get &gt;8 hours sleep tonight. Note how you feel the next day.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34965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22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Draw but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listen to your favourite music. See what flows naturally</a:t>
                      </a:r>
                    </a:p>
                    <a:p>
                      <a:endParaRPr lang="en-GB" sz="1400" b="1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23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Do something nice for a sibling or parent/carer.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24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Stretch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US" sz="1400" b="1" u="none" baseline="0" dirty="0" err="1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move your body any way that feels good for </a:t>
                      </a:r>
                    </a:p>
                    <a:p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10 minutes</a:t>
                      </a:r>
                      <a:endParaRPr lang="en-GB" sz="9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999984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25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Clean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a room in the house that is not your bedroom.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26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a pair of trainers or shoes.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27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Tidy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your room, maybe re organise the layout.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191762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28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Ensure you have &gt;5 fruit and veg today – Write them all day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FF0000"/>
                          </a:solidFill>
                        </a:rPr>
                        <a:t>Day 29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Do something helpful for a friend or family member today.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rgbClr val="00B0F0"/>
                          </a:solidFill>
                        </a:rPr>
                        <a:t>Day 30</a:t>
                      </a:r>
                    </a:p>
                    <a:p>
                      <a:r>
                        <a:rPr lang="en-GB" sz="1400" b="1" u="none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GB" sz="1400" b="1" u="none" baseline="0" dirty="0">
                          <a:solidFill>
                            <a:schemeClr val="tx1"/>
                          </a:solidFill>
                        </a:rPr>
                        <a:t> down 10 things you love about your life</a:t>
                      </a:r>
                      <a:endParaRPr lang="en-GB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sp>
        <p:nvSpPr>
          <p:cNvPr id="80" name="Title 1">
            <a:extLst>
              <a:ext uri="{FF2B5EF4-FFF2-40B4-BE49-F238E27FC236}">
                <a16:creationId xmlns:a16="http://schemas.microsoft.com/office/drawing/2014/main" id="{15608B59-EA79-8C47-BA20-C22321043518}"/>
              </a:ext>
            </a:extLst>
          </p:cNvPr>
          <p:cNvSpPr txBox="1">
            <a:spLocks/>
          </p:cNvSpPr>
          <p:nvPr/>
        </p:nvSpPr>
        <p:spPr>
          <a:xfrm>
            <a:off x="1264596" y="226282"/>
            <a:ext cx="7101589" cy="6993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30 Day #Wellbeing Challenge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CB221CB-14B1-3447-9209-8BA3C20DF9E3}"/>
              </a:ext>
            </a:extLst>
          </p:cNvPr>
          <p:cNvSpPr/>
          <p:nvPr/>
        </p:nvSpPr>
        <p:spPr>
          <a:xfrm>
            <a:off x="3134046" y="1872439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BFDE970-D0DC-2A48-88F2-F6409DDA008B}"/>
              </a:ext>
            </a:extLst>
          </p:cNvPr>
          <p:cNvSpPr/>
          <p:nvPr/>
        </p:nvSpPr>
        <p:spPr>
          <a:xfrm>
            <a:off x="5945028" y="1883013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A38293F-058F-8942-95A5-0444AFF47B77}"/>
              </a:ext>
            </a:extLst>
          </p:cNvPr>
          <p:cNvSpPr/>
          <p:nvPr/>
        </p:nvSpPr>
        <p:spPr>
          <a:xfrm>
            <a:off x="8717186" y="1883013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8695B14-EA0F-5544-99E2-FCE292744477}"/>
              </a:ext>
            </a:extLst>
          </p:cNvPr>
          <p:cNvSpPr/>
          <p:nvPr/>
        </p:nvSpPr>
        <p:spPr>
          <a:xfrm>
            <a:off x="3134046" y="2970258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595FABD-17C7-6943-B552-8A222C01B060}"/>
              </a:ext>
            </a:extLst>
          </p:cNvPr>
          <p:cNvSpPr/>
          <p:nvPr/>
        </p:nvSpPr>
        <p:spPr>
          <a:xfrm>
            <a:off x="5945028" y="2980832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5AE26EF-93E7-314D-A184-B81C209C0C83}"/>
              </a:ext>
            </a:extLst>
          </p:cNvPr>
          <p:cNvSpPr/>
          <p:nvPr/>
        </p:nvSpPr>
        <p:spPr>
          <a:xfrm>
            <a:off x="8717186" y="2980832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F387022-C3C7-3243-A8C6-B002FD3EEA62}"/>
              </a:ext>
            </a:extLst>
          </p:cNvPr>
          <p:cNvSpPr/>
          <p:nvPr/>
        </p:nvSpPr>
        <p:spPr>
          <a:xfrm>
            <a:off x="3134046" y="4012512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7471217-BD38-4B4C-9D82-801C2E738E21}"/>
              </a:ext>
            </a:extLst>
          </p:cNvPr>
          <p:cNvSpPr/>
          <p:nvPr/>
        </p:nvSpPr>
        <p:spPr>
          <a:xfrm>
            <a:off x="5945028" y="4023086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15FA18-C11F-0E4C-9530-F76C8C6B6A46}"/>
              </a:ext>
            </a:extLst>
          </p:cNvPr>
          <p:cNvSpPr/>
          <p:nvPr/>
        </p:nvSpPr>
        <p:spPr>
          <a:xfrm>
            <a:off x="8717186" y="4023086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7046AE4-824D-A845-A6A9-569D21CFF95D}"/>
              </a:ext>
            </a:extLst>
          </p:cNvPr>
          <p:cNvSpPr/>
          <p:nvPr/>
        </p:nvSpPr>
        <p:spPr>
          <a:xfrm>
            <a:off x="3134046" y="5208294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864A5D7-7555-054D-A34C-78C5C94B33F5}"/>
              </a:ext>
            </a:extLst>
          </p:cNvPr>
          <p:cNvSpPr/>
          <p:nvPr/>
        </p:nvSpPr>
        <p:spPr>
          <a:xfrm>
            <a:off x="5945028" y="5218868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DF9FD29-BEBD-F747-A25C-1DD5E6DEB306}"/>
              </a:ext>
            </a:extLst>
          </p:cNvPr>
          <p:cNvSpPr/>
          <p:nvPr/>
        </p:nvSpPr>
        <p:spPr>
          <a:xfrm>
            <a:off x="8717186" y="5218868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24BCB0B-F516-F743-BCDD-A3166C26F57C}"/>
              </a:ext>
            </a:extLst>
          </p:cNvPr>
          <p:cNvSpPr/>
          <p:nvPr/>
        </p:nvSpPr>
        <p:spPr>
          <a:xfrm>
            <a:off x="3134046" y="6302127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C48BD6-B4F8-A949-952D-FF761B0A04B3}"/>
              </a:ext>
            </a:extLst>
          </p:cNvPr>
          <p:cNvSpPr/>
          <p:nvPr/>
        </p:nvSpPr>
        <p:spPr>
          <a:xfrm>
            <a:off x="5945028" y="6312701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7B45AB-AA8C-1748-AE3E-180D8356C95A}"/>
              </a:ext>
            </a:extLst>
          </p:cNvPr>
          <p:cNvSpPr/>
          <p:nvPr/>
        </p:nvSpPr>
        <p:spPr>
          <a:xfrm>
            <a:off x="8717186" y="6312701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F2BBE8E-E822-944A-AF2C-99A31A7BB520}"/>
              </a:ext>
            </a:extLst>
          </p:cNvPr>
          <p:cNvSpPr/>
          <p:nvPr/>
        </p:nvSpPr>
        <p:spPr>
          <a:xfrm>
            <a:off x="3134046" y="7576989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8B870D4-3F39-CA4B-97B7-F3B29AE1F19B}"/>
              </a:ext>
            </a:extLst>
          </p:cNvPr>
          <p:cNvSpPr/>
          <p:nvPr/>
        </p:nvSpPr>
        <p:spPr>
          <a:xfrm>
            <a:off x="5945028" y="7587563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3F8E6AA-1F6D-0541-84CF-6687FE54DBD1}"/>
              </a:ext>
            </a:extLst>
          </p:cNvPr>
          <p:cNvSpPr/>
          <p:nvPr/>
        </p:nvSpPr>
        <p:spPr>
          <a:xfrm>
            <a:off x="8717186" y="7587563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87D62EE-0D73-9542-8431-0E4B3D08A2FA}"/>
              </a:ext>
            </a:extLst>
          </p:cNvPr>
          <p:cNvSpPr/>
          <p:nvPr/>
        </p:nvSpPr>
        <p:spPr>
          <a:xfrm>
            <a:off x="3134046" y="8778326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90F7CB2-2E9D-1841-909E-3CB0B1A3229D}"/>
              </a:ext>
            </a:extLst>
          </p:cNvPr>
          <p:cNvSpPr/>
          <p:nvPr/>
        </p:nvSpPr>
        <p:spPr>
          <a:xfrm>
            <a:off x="5945028" y="8788900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1D4242-BFBB-EF4D-BC46-AFC2EC02BE59}"/>
              </a:ext>
            </a:extLst>
          </p:cNvPr>
          <p:cNvSpPr/>
          <p:nvPr/>
        </p:nvSpPr>
        <p:spPr>
          <a:xfrm>
            <a:off x="8717186" y="8788900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64DBECF-D307-3C4B-A508-ADC0B5B448C3}"/>
              </a:ext>
            </a:extLst>
          </p:cNvPr>
          <p:cNvSpPr/>
          <p:nvPr/>
        </p:nvSpPr>
        <p:spPr>
          <a:xfrm>
            <a:off x="3134046" y="9889592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C378F4-82BF-0F47-95D8-6154E592EC7F}"/>
              </a:ext>
            </a:extLst>
          </p:cNvPr>
          <p:cNvSpPr/>
          <p:nvPr/>
        </p:nvSpPr>
        <p:spPr>
          <a:xfrm>
            <a:off x="5945028" y="9900166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64490DB-25C5-CF43-839C-C60A8F176F4F}"/>
              </a:ext>
            </a:extLst>
          </p:cNvPr>
          <p:cNvSpPr/>
          <p:nvPr/>
        </p:nvSpPr>
        <p:spPr>
          <a:xfrm>
            <a:off x="8717186" y="9900166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F2D0712-2B36-8E42-A175-8324FC0C4BD1}"/>
              </a:ext>
            </a:extLst>
          </p:cNvPr>
          <p:cNvSpPr/>
          <p:nvPr/>
        </p:nvSpPr>
        <p:spPr>
          <a:xfrm>
            <a:off x="3134046" y="10895591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6A0BCDD-C54E-714E-A155-865F8AB76B2D}"/>
              </a:ext>
            </a:extLst>
          </p:cNvPr>
          <p:cNvSpPr/>
          <p:nvPr/>
        </p:nvSpPr>
        <p:spPr>
          <a:xfrm>
            <a:off x="5945028" y="10906165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23B6B3A-2AB2-B541-80FD-DCB33BFE9C8E}"/>
              </a:ext>
            </a:extLst>
          </p:cNvPr>
          <p:cNvSpPr/>
          <p:nvPr/>
        </p:nvSpPr>
        <p:spPr>
          <a:xfrm>
            <a:off x="8717186" y="10906165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DF55E3C-6CE0-6843-B2C5-017E6DF537AE}"/>
              </a:ext>
            </a:extLst>
          </p:cNvPr>
          <p:cNvSpPr/>
          <p:nvPr/>
        </p:nvSpPr>
        <p:spPr>
          <a:xfrm>
            <a:off x="3134046" y="12075689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1F4991-2A53-0E4B-8E0E-B2EDA6248BA6}"/>
              </a:ext>
            </a:extLst>
          </p:cNvPr>
          <p:cNvSpPr/>
          <p:nvPr/>
        </p:nvSpPr>
        <p:spPr>
          <a:xfrm>
            <a:off x="5945028" y="12086263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46C69E5-9E2F-4649-8E7F-077D92B6C40A}"/>
              </a:ext>
            </a:extLst>
          </p:cNvPr>
          <p:cNvSpPr/>
          <p:nvPr/>
        </p:nvSpPr>
        <p:spPr>
          <a:xfrm>
            <a:off x="8717186" y="12086263"/>
            <a:ext cx="271664" cy="23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2">
            <a:extLst>
              <a:ext uri="{FF2B5EF4-FFF2-40B4-BE49-F238E27FC236}">
                <a16:creationId xmlns:a16="http://schemas.microsoft.com/office/drawing/2014/main" id="{F97EEA6F-06F7-2E4F-93E7-155F70E8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27" y="475760"/>
            <a:ext cx="937579" cy="2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3" descr="C:\Users\Optic Group111\Desktop\CORE THEME 4.png">
            <a:extLst>
              <a:ext uri="{FF2B5EF4-FFF2-40B4-BE49-F238E27FC236}">
                <a16:creationId xmlns:a16="http://schemas.microsoft.com/office/drawing/2014/main" id="{696E8A09-55AC-814F-A0E1-B96CD1F4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18" y="291154"/>
            <a:ext cx="569599" cy="5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0C99A324-FEFD-504F-91C7-AF5173F0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3" y="475651"/>
            <a:ext cx="937579" cy="2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 descr="C:\Users\Optic Group111\Desktop\CORE THEME 4.png">
            <a:extLst>
              <a:ext uri="{FF2B5EF4-FFF2-40B4-BE49-F238E27FC236}">
                <a16:creationId xmlns:a16="http://schemas.microsoft.com/office/drawing/2014/main" id="{14554ED3-897D-AF4D-8FB0-900468E0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83" y="291153"/>
            <a:ext cx="569599" cy="5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17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435</Words>
  <Application>Microsoft Macintosh PowerPoint</Application>
  <PresentationFormat>A3 Paper (297x420 mm)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188</cp:revision>
  <dcterms:created xsi:type="dcterms:W3CDTF">2018-05-31T08:38:43Z</dcterms:created>
  <dcterms:modified xsi:type="dcterms:W3CDTF">2020-03-31T15:04:15Z</dcterms:modified>
</cp:coreProperties>
</file>