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6"/>
  </p:notesMasterIdLst>
  <p:sldIdLst>
    <p:sldId id="295" r:id="rId2"/>
    <p:sldId id="296" r:id="rId3"/>
    <p:sldId id="297" r:id="rId4"/>
    <p:sldId id="293" r:id="rId5"/>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102"/>
    <a:srgbClr val="A7A7A7"/>
    <a:srgbClr val="EEB40A"/>
    <a:srgbClr val="FF7701"/>
    <a:srgbClr val="FFED3E"/>
    <a:srgbClr val="FFF948"/>
    <a:srgbClr val="E4C629"/>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44"/>
    <p:restoredTop sz="93061"/>
  </p:normalViewPr>
  <p:slideViewPr>
    <p:cSldViewPr snapToGrid="0" snapToObjects="1">
      <p:cViewPr>
        <p:scale>
          <a:sx n="50" d="100"/>
          <a:sy n="50" d="100"/>
        </p:scale>
        <p:origin x="19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28D48C0C-4E60-814E-B518-C57AA0947592}" type="datetimeFigureOut">
              <a:rPr lang="en-US" smtClean="0"/>
              <a:t>7/10/2020</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4102-0ADA-3F4F-A855-30D63F3A7A19}" type="slidenum">
              <a:rPr lang="en-US" smtClean="0"/>
              <a:t>‹#›</a:t>
            </a:fld>
            <a:endParaRPr lang="en-US" dirty="0"/>
          </a:p>
        </p:txBody>
      </p:sp>
    </p:spTree>
    <p:extLst>
      <p:ext uri="{BB962C8B-B14F-4D97-AF65-F5344CB8AC3E}">
        <p14:creationId xmlns:p14="http://schemas.microsoft.com/office/powerpoint/2010/main" val="1609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F5D5-16E5-C34E-B438-BC86881D3A52}"/>
              </a:ext>
            </a:extLst>
          </p:cNvPr>
          <p:cNvSpPr>
            <a:spLocks noGrp="1"/>
          </p:cNvSpPr>
          <p:nvPr>
            <p:ph type="ctrTitle"/>
          </p:nvPr>
        </p:nvSpPr>
        <p:spPr>
          <a:xfrm>
            <a:off x="857250" y="1621191"/>
            <a:ext cx="5143500" cy="3448756"/>
          </a:xfrm>
        </p:spPr>
        <p:txBody>
          <a:bodyPr anchor="b"/>
          <a:lstStyle>
            <a:lvl1pPr algn="ctr">
              <a:defRPr sz="3375"/>
            </a:lvl1pPr>
          </a:lstStyle>
          <a:p>
            <a:r>
              <a:rPr lang="en-GB"/>
              <a:t>Click to edit Master title style</a:t>
            </a:r>
            <a:endParaRPr lang="en-US"/>
          </a:p>
        </p:txBody>
      </p:sp>
      <p:sp>
        <p:nvSpPr>
          <p:cNvPr id="3" name="Subtitle 2">
            <a:extLst>
              <a:ext uri="{FF2B5EF4-FFF2-40B4-BE49-F238E27FC236}">
                <a16:creationId xmlns:a16="http://schemas.microsoft.com/office/drawing/2014/main" id="{4C850FF9-5CC5-A647-AB99-BB1E6C22F62E}"/>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5E2B6F1-452E-6B4D-A4FB-914886DEBEF2}"/>
              </a:ext>
            </a:extLst>
          </p:cNvPr>
          <p:cNvSpPr>
            <a:spLocks noGrp="1"/>
          </p:cNvSpPr>
          <p:nvPr>
            <p:ph type="dt" sz="half" idx="10"/>
          </p:nvPr>
        </p:nvSpPr>
        <p:spPr/>
        <p:txBody>
          <a:bodyPr/>
          <a:lstStyle/>
          <a:p>
            <a:fld id="{02AC24A9-CCB6-4F8D-B8DB-C2F3692CFA5A}" type="datetimeFigureOut">
              <a:rPr lang="en-US" smtClean="0"/>
              <a:t>7/10/2020</a:t>
            </a:fld>
            <a:endParaRPr lang="en-US" dirty="0"/>
          </a:p>
        </p:txBody>
      </p:sp>
      <p:sp>
        <p:nvSpPr>
          <p:cNvPr id="5" name="Footer Placeholder 4">
            <a:extLst>
              <a:ext uri="{FF2B5EF4-FFF2-40B4-BE49-F238E27FC236}">
                <a16:creationId xmlns:a16="http://schemas.microsoft.com/office/drawing/2014/main" id="{EB334D34-9D99-E246-BA94-761E4B805E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FCD006-CA4A-9F4C-A9F0-8DEED41D0798}"/>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2612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9231-B2B4-074D-8B1E-D4377B4675C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5C6B8B-A470-2D4A-B976-582EFCEF159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77CEED-C3BA-144E-A8BC-78E96AE9D0EB}"/>
              </a:ext>
            </a:extLst>
          </p:cNvPr>
          <p:cNvSpPr>
            <a:spLocks noGrp="1"/>
          </p:cNvSpPr>
          <p:nvPr>
            <p:ph type="dt" sz="half" idx="10"/>
          </p:nvPr>
        </p:nvSpPr>
        <p:spPr/>
        <p:txBody>
          <a:bodyPr/>
          <a:lstStyle/>
          <a:p>
            <a:fld id="{02AC24A9-CCB6-4F8D-B8DB-C2F3692CFA5A}" type="datetimeFigureOut">
              <a:rPr lang="en-US" smtClean="0"/>
              <a:t>7/10/2020</a:t>
            </a:fld>
            <a:endParaRPr lang="en-US" dirty="0"/>
          </a:p>
        </p:txBody>
      </p:sp>
      <p:sp>
        <p:nvSpPr>
          <p:cNvPr id="5" name="Footer Placeholder 4">
            <a:extLst>
              <a:ext uri="{FF2B5EF4-FFF2-40B4-BE49-F238E27FC236}">
                <a16:creationId xmlns:a16="http://schemas.microsoft.com/office/drawing/2014/main" id="{F758FA60-1663-4A4B-AFC9-A7919D7AF2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98A72B-8BB7-044C-B1C6-E373B9724E4D}"/>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98033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CAC79-1867-F04F-8F97-10C2A59AEAFE}"/>
              </a:ext>
            </a:extLst>
          </p:cNvPr>
          <p:cNvSpPr>
            <a:spLocks noGrp="1"/>
          </p:cNvSpPr>
          <p:nvPr>
            <p:ph type="title" orient="vert"/>
          </p:nvPr>
        </p:nvSpPr>
        <p:spPr>
          <a:xfrm>
            <a:off x="4907756" y="527403"/>
            <a:ext cx="1478756" cy="839487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659732-9F15-7247-88AC-C6A736077D7E}"/>
              </a:ext>
            </a:extLst>
          </p:cNvPr>
          <p:cNvSpPr>
            <a:spLocks noGrp="1"/>
          </p:cNvSpPr>
          <p:nvPr>
            <p:ph type="body" orient="vert" idx="1"/>
          </p:nvPr>
        </p:nvSpPr>
        <p:spPr>
          <a:xfrm>
            <a:off x="471487"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78A33B-121C-A347-ACA0-76167DC00672}"/>
              </a:ext>
            </a:extLst>
          </p:cNvPr>
          <p:cNvSpPr>
            <a:spLocks noGrp="1"/>
          </p:cNvSpPr>
          <p:nvPr>
            <p:ph type="dt" sz="half" idx="10"/>
          </p:nvPr>
        </p:nvSpPr>
        <p:spPr/>
        <p:txBody>
          <a:bodyPr/>
          <a:lstStyle/>
          <a:p>
            <a:fld id="{02AC24A9-CCB6-4F8D-B8DB-C2F3692CFA5A}" type="datetimeFigureOut">
              <a:rPr lang="en-US" smtClean="0"/>
              <a:t>7/10/2020</a:t>
            </a:fld>
            <a:endParaRPr lang="en-US" dirty="0"/>
          </a:p>
        </p:txBody>
      </p:sp>
      <p:sp>
        <p:nvSpPr>
          <p:cNvPr id="5" name="Footer Placeholder 4">
            <a:extLst>
              <a:ext uri="{FF2B5EF4-FFF2-40B4-BE49-F238E27FC236}">
                <a16:creationId xmlns:a16="http://schemas.microsoft.com/office/drawing/2014/main" id="{D1489A01-4490-0F43-AA60-6E78A3CE97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C83828-360D-1B42-9656-E9CD19265EF0}"/>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2066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324043" y="1624584"/>
            <a:ext cx="6208205" cy="4583176"/>
          </a:xfrm>
        </p:spPr>
        <p:txBody>
          <a:bodyPr anchor="b">
            <a:normAutofit/>
          </a:bodyPr>
          <a:lstStyle>
            <a:lvl1pPr algn="l">
              <a:defRPr sz="45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324043" y="6828536"/>
            <a:ext cx="6208205" cy="2139696"/>
          </a:xfrm>
        </p:spPr>
        <p:txBody>
          <a:bodyPr>
            <a:normAutofit/>
          </a:bodyPr>
          <a:lstStyle>
            <a:lvl1pPr marL="0" indent="0" algn="l">
              <a:buNone/>
              <a:defRPr sz="1575"/>
            </a:lvl1pPr>
            <a:lvl2pPr marL="257171" indent="0" algn="ctr">
              <a:buNone/>
              <a:defRPr sz="1125"/>
            </a:lvl2pPr>
            <a:lvl3pPr marL="514342" indent="0" algn="ctr">
              <a:buNone/>
              <a:defRPr sz="1013"/>
            </a:lvl3pPr>
            <a:lvl4pPr marL="771512" indent="0" algn="ctr">
              <a:buNone/>
              <a:defRPr sz="900"/>
            </a:lvl4pPr>
            <a:lvl5pPr marL="1028683" indent="0" algn="ctr">
              <a:buNone/>
              <a:defRPr sz="900"/>
            </a:lvl5pPr>
            <a:lvl6pPr marL="1285853" indent="0" algn="ctr">
              <a:buNone/>
              <a:defRPr sz="900"/>
            </a:lvl6pPr>
            <a:lvl7pPr marL="1543024" indent="0" algn="ctr">
              <a:buNone/>
              <a:defRPr sz="900"/>
            </a:lvl7pPr>
            <a:lvl8pPr marL="1800195" indent="0" algn="ctr">
              <a:buNone/>
              <a:defRPr sz="900"/>
            </a:lvl8pPr>
            <a:lvl9pPr marL="2057366" indent="0" algn="ctr">
              <a:buNone/>
              <a:defRPr sz="9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324041" y="9181399"/>
            <a:ext cx="1543050" cy="527403"/>
          </a:xfrm>
        </p:spPr>
        <p:txBody>
          <a:bodyPr/>
          <a:lstStyle/>
          <a:p>
            <a:fld id="{02AC24A9-CCB6-4F8D-B8DB-C2F3692CFA5A}" type="datetimeFigureOut">
              <a:rPr lang="en-US" smtClean="0"/>
              <a:t>7/10/2020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4989195" y="9181399"/>
            <a:ext cx="1543050" cy="527403"/>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417853" y="811403"/>
            <a:ext cx="211328" cy="396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4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325495" y="6501735"/>
            <a:ext cx="6207017" cy="26416"/>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4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7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EB16-59F9-FC46-95AA-A32DC1A245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63EC55-17FC-2C45-9823-6B13221866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B4B20D-C287-5041-B70A-B307CCD3DCF6}"/>
              </a:ext>
            </a:extLst>
          </p:cNvPr>
          <p:cNvSpPr>
            <a:spLocks noGrp="1"/>
          </p:cNvSpPr>
          <p:nvPr>
            <p:ph type="dt" sz="half" idx="10"/>
          </p:nvPr>
        </p:nvSpPr>
        <p:spPr/>
        <p:txBody>
          <a:bodyPr/>
          <a:lstStyle/>
          <a:p>
            <a:fld id="{02AC24A9-CCB6-4F8D-B8DB-C2F3692CFA5A}" type="datetimeFigureOut">
              <a:rPr lang="en-US" smtClean="0"/>
              <a:t>7/10/2020</a:t>
            </a:fld>
            <a:endParaRPr lang="en-US" dirty="0"/>
          </a:p>
        </p:txBody>
      </p:sp>
      <p:sp>
        <p:nvSpPr>
          <p:cNvPr id="5" name="Footer Placeholder 4">
            <a:extLst>
              <a:ext uri="{FF2B5EF4-FFF2-40B4-BE49-F238E27FC236}">
                <a16:creationId xmlns:a16="http://schemas.microsoft.com/office/drawing/2014/main" id="{D5E8CA42-B739-8844-A7F9-30B6C8CEB0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F24A2A-C5FD-884E-AE48-FC6E5C42FDBC}"/>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78333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8B0A-D649-7B46-994E-FF32D8677269}"/>
              </a:ext>
            </a:extLst>
          </p:cNvPr>
          <p:cNvSpPr>
            <a:spLocks noGrp="1"/>
          </p:cNvSpPr>
          <p:nvPr>
            <p:ph type="title"/>
          </p:nvPr>
        </p:nvSpPr>
        <p:spPr>
          <a:xfrm>
            <a:off x="467916" y="2469622"/>
            <a:ext cx="5915025" cy="4120620"/>
          </a:xfrm>
        </p:spPr>
        <p:txBody>
          <a:bodyPr anchor="b"/>
          <a:lstStyle>
            <a:lvl1pPr>
              <a:defRPr sz="3375"/>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E73DFC-E2CE-CE40-B258-EC15751622A5}"/>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D2BCC82-81E8-A442-8FFA-414DC98360FB}"/>
              </a:ext>
            </a:extLst>
          </p:cNvPr>
          <p:cNvSpPr>
            <a:spLocks noGrp="1"/>
          </p:cNvSpPr>
          <p:nvPr>
            <p:ph type="dt" sz="half" idx="10"/>
          </p:nvPr>
        </p:nvSpPr>
        <p:spPr/>
        <p:txBody>
          <a:bodyPr/>
          <a:lstStyle/>
          <a:p>
            <a:fld id="{02AC24A9-CCB6-4F8D-B8DB-C2F3692CFA5A}" type="datetimeFigureOut">
              <a:rPr lang="en-US" smtClean="0"/>
              <a:t>7/10/2020</a:t>
            </a:fld>
            <a:endParaRPr lang="en-US" dirty="0"/>
          </a:p>
        </p:txBody>
      </p:sp>
      <p:sp>
        <p:nvSpPr>
          <p:cNvPr id="5" name="Footer Placeholder 4">
            <a:extLst>
              <a:ext uri="{FF2B5EF4-FFF2-40B4-BE49-F238E27FC236}">
                <a16:creationId xmlns:a16="http://schemas.microsoft.com/office/drawing/2014/main" id="{408D6A33-829C-5246-89B5-07AE761846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CDD7CC-A19B-6A4E-B9C8-32985110ECF7}"/>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5303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F913-C72D-544B-8E3D-1592206D1D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A0C0041-728C-0449-8426-ADD276478977}"/>
              </a:ext>
            </a:extLst>
          </p:cNvPr>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4D4AAC7-39C1-4344-84DE-C1BD7A9BCCAF}"/>
              </a:ext>
            </a:extLst>
          </p:cNvPr>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AF08C39-AF24-E148-8EDB-DBCD1DC04BCA}"/>
              </a:ext>
            </a:extLst>
          </p:cNvPr>
          <p:cNvSpPr>
            <a:spLocks noGrp="1"/>
          </p:cNvSpPr>
          <p:nvPr>
            <p:ph type="dt" sz="half" idx="10"/>
          </p:nvPr>
        </p:nvSpPr>
        <p:spPr/>
        <p:txBody>
          <a:bodyPr/>
          <a:lstStyle/>
          <a:p>
            <a:fld id="{02AC24A9-CCB6-4F8D-B8DB-C2F3692CFA5A}" type="datetimeFigureOut">
              <a:rPr lang="en-US" smtClean="0"/>
              <a:t>7/10/2020</a:t>
            </a:fld>
            <a:endParaRPr lang="en-US" dirty="0"/>
          </a:p>
        </p:txBody>
      </p:sp>
      <p:sp>
        <p:nvSpPr>
          <p:cNvPr id="6" name="Footer Placeholder 5">
            <a:extLst>
              <a:ext uri="{FF2B5EF4-FFF2-40B4-BE49-F238E27FC236}">
                <a16:creationId xmlns:a16="http://schemas.microsoft.com/office/drawing/2014/main" id="{0AD08F75-D7E4-1841-93B1-A1BED910CE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33F4C6-DC2B-E64E-AE88-3FD4FAF353B5}"/>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8207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CB1E-D0DA-4743-9A8B-17FC0E61A118}"/>
              </a:ext>
            </a:extLst>
          </p:cNvPr>
          <p:cNvSpPr>
            <a:spLocks noGrp="1"/>
          </p:cNvSpPr>
          <p:nvPr>
            <p:ph type="title"/>
          </p:nvPr>
        </p:nvSpPr>
        <p:spPr>
          <a:xfrm>
            <a:off x="472381" y="527404"/>
            <a:ext cx="5915025" cy="191470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E079A5-E03B-984C-B258-6B05B00AF52D}"/>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a:extLst>
              <a:ext uri="{FF2B5EF4-FFF2-40B4-BE49-F238E27FC236}">
                <a16:creationId xmlns:a16="http://schemas.microsoft.com/office/drawing/2014/main" id="{1E05D501-D785-624C-886C-34F0BEF39A67}"/>
              </a:ext>
            </a:extLst>
          </p:cNvPr>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39C0A1F-879D-5A48-A0E4-5EEFBB61EFB3}"/>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a:extLst>
              <a:ext uri="{FF2B5EF4-FFF2-40B4-BE49-F238E27FC236}">
                <a16:creationId xmlns:a16="http://schemas.microsoft.com/office/drawing/2014/main" id="{F6384DFD-9F5F-164B-9453-88BC69E511F2}"/>
              </a:ext>
            </a:extLst>
          </p:cNvPr>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8538C75-EDB0-7148-98B3-19734CE0DBA0}"/>
              </a:ext>
            </a:extLst>
          </p:cNvPr>
          <p:cNvSpPr>
            <a:spLocks noGrp="1"/>
          </p:cNvSpPr>
          <p:nvPr>
            <p:ph type="dt" sz="half" idx="10"/>
          </p:nvPr>
        </p:nvSpPr>
        <p:spPr/>
        <p:txBody>
          <a:bodyPr/>
          <a:lstStyle/>
          <a:p>
            <a:fld id="{02AC24A9-CCB6-4F8D-B8DB-C2F3692CFA5A}" type="datetimeFigureOut">
              <a:rPr lang="en-US" smtClean="0"/>
              <a:t>7/10/2020</a:t>
            </a:fld>
            <a:endParaRPr lang="en-US" dirty="0"/>
          </a:p>
        </p:txBody>
      </p:sp>
      <p:sp>
        <p:nvSpPr>
          <p:cNvPr id="8" name="Footer Placeholder 7">
            <a:extLst>
              <a:ext uri="{FF2B5EF4-FFF2-40B4-BE49-F238E27FC236}">
                <a16:creationId xmlns:a16="http://schemas.microsoft.com/office/drawing/2014/main" id="{1744B4BF-4CB5-EF49-B9B3-51607D1A180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30F62-2C10-2B4E-A045-5CB28F439C5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6471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A0B0-2F32-9947-A9DE-B2A5B52D2DC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F840162-0120-EE4C-B9A5-1EA29967380B}"/>
              </a:ext>
            </a:extLst>
          </p:cNvPr>
          <p:cNvSpPr>
            <a:spLocks noGrp="1"/>
          </p:cNvSpPr>
          <p:nvPr>
            <p:ph type="dt" sz="half" idx="10"/>
          </p:nvPr>
        </p:nvSpPr>
        <p:spPr/>
        <p:txBody>
          <a:bodyPr/>
          <a:lstStyle/>
          <a:p>
            <a:fld id="{02AC24A9-CCB6-4F8D-B8DB-C2F3692CFA5A}" type="datetimeFigureOut">
              <a:rPr lang="en-US" smtClean="0"/>
              <a:t>7/10/2020</a:t>
            </a:fld>
            <a:endParaRPr lang="en-US" dirty="0"/>
          </a:p>
        </p:txBody>
      </p:sp>
      <p:sp>
        <p:nvSpPr>
          <p:cNvPr id="4" name="Footer Placeholder 3">
            <a:extLst>
              <a:ext uri="{FF2B5EF4-FFF2-40B4-BE49-F238E27FC236}">
                <a16:creationId xmlns:a16="http://schemas.microsoft.com/office/drawing/2014/main" id="{66F9D8DB-0F6D-FB40-8054-C55E8A60CF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F70144-DAD5-334B-9671-9F4D2B56A78F}"/>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56082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FB1D3-9A8E-CC4D-A76D-F188CF6E23E0}"/>
              </a:ext>
            </a:extLst>
          </p:cNvPr>
          <p:cNvSpPr>
            <a:spLocks noGrp="1"/>
          </p:cNvSpPr>
          <p:nvPr>
            <p:ph type="dt" sz="half" idx="10"/>
          </p:nvPr>
        </p:nvSpPr>
        <p:spPr/>
        <p:txBody>
          <a:bodyPr/>
          <a:lstStyle/>
          <a:p>
            <a:fld id="{02AC24A9-CCB6-4F8D-B8DB-C2F3692CFA5A}" type="datetimeFigureOut">
              <a:rPr lang="en-US" smtClean="0"/>
              <a:t>7/10/2020</a:t>
            </a:fld>
            <a:endParaRPr lang="en-US" dirty="0"/>
          </a:p>
        </p:txBody>
      </p:sp>
      <p:sp>
        <p:nvSpPr>
          <p:cNvPr id="3" name="Footer Placeholder 2">
            <a:extLst>
              <a:ext uri="{FF2B5EF4-FFF2-40B4-BE49-F238E27FC236}">
                <a16:creationId xmlns:a16="http://schemas.microsoft.com/office/drawing/2014/main" id="{B319B2C1-F4F8-E44D-9230-A365485C8A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381AB-EDD0-9944-A9CE-3AB5FE2BC0B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446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E2A5-AD6C-C447-A694-BF4A9313A57F}"/>
              </a:ext>
            </a:extLst>
          </p:cNvPr>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6D3BBA8-241D-DC4A-9BD6-04230795CC85}"/>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8034861-63F7-E34F-ABD0-82DBBB44FED8}"/>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5C1878FE-5B63-0D4E-B254-E16D80B02F8C}"/>
              </a:ext>
            </a:extLst>
          </p:cNvPr>
          <p:cNvSpPr>
            <a:spLocks noGrp="1"/>
          </p:cNvSpPr>
          <p:nvPr>
            <p:ph type="dt" sz="half" idx="10"/>
          </p:nvPr>
        </p:nvSpPr>
        <p:spPr/>
        <p:txBody>
          <a:bodyPr/>
          <a:lstStyle/>
          <a:p>
            <a:fld id="{02AC24A9-CCB6-4F8D-B8DB-C2F3692CFA5A}" type="datetimeFigureOut">
              <a:rPr lang="en-US" smtClean="0"/>
              <a:t>7/10/2020</a:t>
            </a:fld>
            <a:endParaRPr lang="en-US" dirty="0"/>
          </a:p>
        </p:txBody>
      </p:sp>
      <p:sp>
        <p:nvSpPr>
          <p:cNvPr id="6" name="Footer Placeholder 5">
            <a:extLst>
              <a:ext uri="{FF2B5EF4-FFF2-40B4-BE49-F238E27FC236}">
                <a16:creationId xmlns:a16="http://schemas.microsoft.com/office/drawing/2014/main" id="{63EDC8AC-3147-6344-883C-3EB90735A7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3F3D87-CBEB-5649-A8D4-6F2296C72DFE}"/>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41285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B02A-D6EA-D049-B4C1-DBB0F1C8CE7B}"/>
              </a:ext>
            </a:extLst>
          </p:cNvPr>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09D7AE-17C3-A342-BC82-1ADE7B091469}"/>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a:extLst>
              <a:ext uri="{FF2B5EF4-FFF2-40B4-BE49-F238E27FC236}">
                <a16:creationId xmlns:a16="http://schemas.microsoft.com/office/drawing/2014/main" id="{490DEE26-B15D-7645-8DBA-BA59F856E039}"/>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12165A68-EA20-CD43-8AE1-E004E90DBF4F}"/>
              </a:ext>
            </a:extLst>
          </p:cNvPr>
          <p:cNvSpPr>
            <a:spLocks noGrp="1"/>
          </p:cNvSpPr>
          <p:nvPr>
            <p:ph type="dt" sz="half" idx="10"/>
          </p:nvPr>
        </p:nvSpPr>
        <p:spPr/>
        <p:txBody>
          <a:bodyPr/>
          <a:lstStyle/>
          <a:p>
            <a:fld id="{02AC24A9-CCB6-4F8D-B8DB-C2F3692CFA5A}" type="datetimeFigureOut">
              <a:rPr lang="en-US" smtClean="0"/>
              <a:t>7/10/2020</a:t>
            </a:fld>
            <a:endParaRPr lang="en-US" dirty="0"/>
          </a:p>
        </p:txBody>
      </p:sp>
      <p:sp>
        <p:nvSpPr>
          <p:cNvPr id="6" name="Footer Placeholder 5">
            <a:extLst>
              <a:ext uri="{FF2B5EF4-FFF2-40B4-BE49-F238E27FC236}">
                <a16:creationId xmlns:a16="http://schemas.microsoft.com/office/drawing/2014/main" id="{3EEB432B-C628-9F47-82E5-5ABDC4479B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52BE14-1644-0E45-BC75-B1C9980A5BE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0539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524E07-E2DE-D943-AFB9-E8EEE3413B3D}"/>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0180664-FFDE-4945-81BE-CBF88297ADE3}"/>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247B39-2A7B-B94B-BCD3-950A95DE9BDA}"/>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02AC24A9-CCB6-4F8D-B8DB-C2F3692CFA5A}" type="datetimeFigureOut">
              <a:rPr lang="en-US" smtClean="0"/>
              <a:t>7/10/2020</a:t>
            </a:fld>
            <a:endParaRPr lang="en-US" dirty="0"/>
          </a:p>
        </p:txBody>
      </p:sp>
      <p:sp>
        <p:nvSpPr>
          <p:cNvPr id="5" name="Footer Placeholder 4">
            <a:extLst>
              <a:ext uri="{FF2B5EF4-FFF2-40B4-BE49-F238E27FC236}">
                <a16:creationId xmlns:a16="http://schemas.microsoft.com/office/drawing/2014/main" id="{2B4DE668-6FE4-5347-A25B-7E4C52C1EA8E}"/>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21ED40-0747-6249-B42C-52500E4DDE9C}"/>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2DC25EE-239B-4C5F-AAD1-255A7D5F1EE2}" type="slidenum">
              <a:rPr lang="en-US" smtClean="0"/>
              <a:t>‹#›</a:t>
            </a:fld>
            <a:endParaRPr lang="en-US" dirty="0"/>
          </a:p>
        </p:txBody>
      </p:sp>
      <p:pic>
        <p:nvPicPr>
          <p:cNvPr id="7" name="Picture 6" descr="A picture containing screenshot&#10;&#10;Description automatically generated">
            <a:extLst>
              <a:ext uri="{FF2B5EF4-FFF2-40B4-BE49-F238E27FC236}">
                <a16:creationId xmlns:a16="http://schemas.microsoft.com/office/drawing/2014/main" id="{59DD686E-72F0-F149-8E00-6EEFEAE9958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6858000" cy="9693408"/>
          </a:xfrm>
          <a:prstGeom prst="rect">
            <a:avLst/>
          </a:prstGeom>
        </p:spPr>
      </p:pic>
    </p:spTree>
    <p:extLst>
      <p:ext uri="{BB962C8B-B14F-4D97-AF65-F5344CB8AC3E}">
        <p14:creationId xmlns:p14="http://schemas.microsoft.com/office/powerpoint/2010/main" val="66819580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21"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Year6transition@Fulford.York.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C9BAD4DB-80EE-3B4F-B06F-D8FC7D490D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7516" y="2021787"/>
            <a:ext cx="4342968" cy="23886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259" y="1033704"/>
            <a:ext cx="1219853" cy="1219853"/>
          </a:xfrm>
          <a:prstGeom prst="rect">
            <a:avLst/>
          </a:prstGeom>
        </p:spPr>
      </p:pic>
      <p:sp>
        <p:nvSpPr>
          <p:cNvPr id="3" name="TextBox 2"/>
          <p:cNvSpPr txBox="1"/>
          <p:nvPr/>
        </p:nvSpPr>
        <p:spPr>
          <a:xfrm>
            <a:off x="310888" y="4388540"/>
            <a:ext cx="6236224" cy="5336846"/>
          </a:xfrm>
          <a:prstGeom prst="rect">
            <a:avLst/>
          </a:prstGeom>
          <a:noFill/>
          <a:ln>
            <a:solidFill>
              <a:schemeClr val="bg1"/>
            </a:solidFill>
          </a:ln>
        </p:spPr>
        <p:txBody>
          <a:bodyPr wrap="square" rtlCol="0">
            <a:spAutoFit/>
          </a:bodyPr>
          <a:lstStyle/>
          <a:p>
            <a:pPr>
              <a:lnSpc>
                <a:spcPct val="120000"/>
              </a:lnSpc>
            </a:pPr>
            <a:r>
              <a:rPr lang="en-GB" sz="1400" dirty="0">
                <a:latin typeface="Calibri" panose="020F0502020204030204" pitchFamily="34" charset="0"/>
                <a:cs typeface="Calibri" panose="020F0502020204030204" pitchFamily="34" charset="0"/>
              </a:rPr>
              <a:t>Hi </a:t>
            </a:r>
            <a:r>
              <a:rPr lang="en-GB" sz="1400" dirty="0" smtClean="0">
                <a:latin typeface="Calibri" panose="020F0502020204030204" pitchFamily="34" charset="0"/>
                <a:cs typeface="Calibri" panose="020F0502020204030204" pitchFamily="34" charset="0"/>
              </a:rPr>
              <a:t>new </a:t>
            </a:r>
            <a:r>
              <a:rPr lang="en-GB" sz="1400" dirty="0">
                <a:latin typeface="Calibri" panose="020F0502020204030204" pitchFamily="34" charset="0"/>
                <a:cs typeface="Calibri" panose="020F0502020204030204" pitchFamily="34" charset="0"/>
              </a:rPr>
              <a:t>Year 7 students,</a:t>
            </a:r>
          </a:p>
          <a:p>
            <a:pPr>
              <a:lnSpc>
                <a:spcPct val="120000"/>
              </a:lnSpc>
            </a:pPr>
            <a:endParaRPr lang="en-GB" sz="200" dirty="0">
              <a:latin typeface="Calibri" panose="020F0502020204030204" pitchFamily="34" charset="0"/>
              <a:cs typeface="Calibri" panose="020F0502020204030204" pitchFamily="34" charset="0"/>
            </a:endParaRPr>
          </a:p>
          <a:p>
            <a:pPr>
              <a:lnSpc>
                <a:spcPct val="120000"/>
              </a:lnSpc>
            </a:pPr>
            <a:r>
              <a:rPr lang="en-GB" sz="1400" dirty="0" smtClean="0">
                <a:latin typeface="Calibri" panose="020F0502020204030204" pitchFamily="34" charset="0"/>
                <a:cs typeface="Calibri" panose="020F0502020204030204" pitchFamily="34" charset="0"/>
              </a:rPr>
              <a:t>Thank you and well done to those of you that completed the task from last week. </a:t>
            </a:r>
            <a:r>
              <a:rPr lang="en-GB" sz="1400" dirty="0" smtClean="0">
                <a:latin typeface="Calibri" panose="020F0502020204030204" pitchFamily="34" charset="0"/>
                <a:cs typeface="Calibri" panose="020F0502020204030204" pitchFamily="34" charset="0"/>
              </a:rPr>
              <a:t>It was great to read about </a:t>
            </a:r>
            <a:r>
              <a:rPr lang="en-GB" sz="1400" dirty="0" smtClean="0">
                <a:latin typeface="Calibri" panose="020F0502020204030204" pitchFamily="34" charset="0"/>
                <a:cs typeface="Calibri" panose="020F0502020204030204" pitchFamily="34" charset="0"/>
              </a:rPr>
              <a:t>the things you want to achieve and the lessons you learnt from things that didn’t quite go to plan.</a:t>
            </a:r>
            <a:r>
              <a:rPr lang="en-GB" sz="1400" dirty="0" smtClean="0">
                <a:latin typeface="Calibri" panose="020F0502020204030204" pitchFamily="34" charset="0"/>
                <a:cs typeface="Calibri" panose="020F0502020204030204" pitchFamily="34" charset="0"/>
              </a:rPr>
              <a:t> </a:t>
            </a:r>
            <a:r>
              <a:rPr lang="en-GB" sz="1400" dirty="0" smtClean="0">
                <a:latin typeface="Calibri" panose="020F0502020204030204" pitchFamily="34" charset="0"/>
                <a:cs typeface="Calibri" panose="020F0502020204030204" pitchFamily="34" charset="0"/>
              </a:rPr>
              <a:t>If you didn’t get round to attempting last week’s task, don’t worry as you can complete the one for this week.</a:t>
            </a:r>
          </a:p>
          <a:p>
            <a:pPr>
              <a:lnSpc>
                <a:spcPct val="120000"/>
              </a:lnSpc>
            </a:pPr>
            <a:endParaRPr lang="en-GB" sz="1400" dirty="0" smtClean="0">
              <a:latin typeface="Calibri" panose="020F0502020204030204" pitchFamily="34" charset="0"/>
              <a:cs typeface="Calibri" panose="020F0502020204030204" pitchFamily="34" charset="0"/>
            </a:endParaRPr>
          </a:p>
          <a:p>
            <a:pPr>
              <a:lnSpc>
                <a:spcPct val="120000"/>
              </a:lnSpc>
            </a:pPr>
            <a:r>
              <a:rPr lang="en-GB" sz="1400" dirty="0" smtClean="0">
                <a:latin typeface="Calibri" panose="020F0502020204030204" pitchFamily="34" charset="0"/>
                <a:cs typeface="Calibri" panose="020F0502020204030204" pitchFamily="34" charset="0"/>
              </a:rPr>
              <a:t>Starting </a:t>
            </a:r>
            <a:r>
              <a:rPr lang="en-GB" sz="1400" dirty="0">
                <a:latin typeface="Calibri" panose="020F0502020204030204" pitchFamily="34" charset="0"/>
                <a:cs typeface="Calibri" panose="020F0502020204030204" pitchFamily="34" charset="0"/>
              </a:rPr>
              <a:t>secondary school is a really exciting time. Here at Fulford we want you to feel prepared and ready to embrace the many fantastic opportunities that will come your way. </a:t>
            </a:r>
            <a:r>
              <a:rPr lang="en-GB" sz="1400" dirty="0" smtClean="0">
                <a:latin typeface="Calibri" panose="020F0502020204030204" pitchFamily="34" charset="0"/>
                <a:cs typeface="Calibri" panose="020F0502020204030204" pitchFamily="34" charset="0"/>
              </a:rPr>
              <a:t>The weekly tasks we are setting you are </a:t>
            </a:r>
            <a:r>
              <a:rPr lang="en-GB" sz="1400" dirty="0">
                <a:latin typeface="Calibri" panose="020F0502020204030204" pitchFamily="34" charset="0"/>
                <a:cs typeface="Calibri" panose="020F0502020204030204" pitchFamily="34" charset="0"/>
              </a:rPr>
              <a:t>aimed at building your confidence and resilience, along with developing a positive attitude to allow you to ‘Be Awesome’. It will also give us a chance to get to know more about you.</a:t>
            </a:r>
          </a:p>
          <a:p>
            <a:pPr>
              <a:lnSpc>
                <a:spcPct val="120000"/>
              </a:lnSpc>
            </a:pPr>
            <a:endParaRPr lang="en-GB" sz="800" dirty="0">
              <a:latin typeface="Calibri" panose="020F0502020204030204" pitchFamily="34" charset="0"/>
              <a:cs typeface="Calibri" panose="020F0502020204030204" pitchFamily="34" charset="0"/>
            </a:endParaRPr>
          </a:p>
          <a:p>
            <a:pPr>
              <a:lnSpc>
                <a:spcPct val="120000"/>
              </a:lnSpc>
            </a:pPr>
            <a:r>
              <a:rPr lang="en-GB" sz="1400" dirty="0">
                <a:latin typeface="Calibri" panose="020F0502020204030204" pitchFamily="34" charset="0"/>
                <a:cs typeface="Calibri" panose="020F0502020204030204" pitchFamily="34" charset="0"/>
              </a:rPr>
              <a:t>Everyone is different and will respond to the transition to secondary school in different ways. If you look after yourself, care for those around you and always give your best effort you have nothing to worry about. Just know that there are many other students in exactly the same position as you who are all trying to make new friends and adjust to a new school life.</a:t>
            </a:r>
          </a:p>
          <a:p>
            <a:pPr>
              <a:lnSpc>
                <a:spcPct val="120000"/>
              </a:lnSpc>
            </a:pPr>
            <a:endParaRPr lang="en-GB" sz="800" dirty="0">
              <a:latin typeface="Calibri" panose="020F0502020204030204" pitchFamily="34" charset="0"/>
              <a:cs typeface="Calibri" panose="020F0502020204030204" pitchFamily="34" charset="0"/>
            </a:endParaRPr>
          </a:p>
          <a:p>
            <a:pPr>
              <a:lnSpc>
                <a:spcPct val="120000"/>
              </a:lnSpc>
            </a:pPr>
            <a:r>
              <a:rPr lang="en-GB" sz="1400" dirty="0" smtClean="0">
                <a:latin typeface="Calibri" panose="020F0502020204030204" pitchFamily="34" charset="0"/>
                <a:cs typeface="Calibri" panose="020F0502020204030204" pitchFamily="34" charset="0"/>
              </a:rPr>
              <a:t>Have a go at completing the task either on your laptop or computer. Then feel free to share it with us by emailing it to </a:t>
            </a:r>
            <a:r>
              <a:rPr lang="en-GB" sz="1400" dirty="0">
                <a:latin typeface="Calibri" panose="020F0502020204030204" pitchFamily="34" charset="0"/>
                <a:cs typeface="Calibri" panose="020F0502020204030204" pitchFamily="34" charset="0"/>
                <a:hlinkClick r:id="rId4"/>
              </a:rPr>
              <a:t>Year6transition@Fulford.York.sch.uk</a:t>
            </a:r>
            <a:r>
              <a:rPr lang="en-GB" sz="1400" dirty="0">
                <a:latin typeface="Calibri" panose="020F0502020204030204" pitchFamily="34" charset="0"/>
                <a:cs typeface="Calibri" panose="020F0502020204030204" pitchFamily="34" charset="0"/>
              </a:rPr>
              <a:t>. We look forward to hearing from you</a:t>
            </a:r>
            <a:r>
              <a:rPr lang="en-GB" sz="1400" dirty="0" smtClean="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441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C9BAD4DB-80EE-3B4F-B06F-D8FC7D490D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5803" y="1288305"/>
            <a:ext cx="2884373" cy="158640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259" y="1033704"/>
            <a:ext cx="1219853" cy="1219853"/>
          </a:xfrm>
          <a:prstGeom prst="rect">
            <a:avLst/>
          </a:prstGeom>
        </p:spPr>
      </p:pic>
      <p:pic>
        <p:nvPicPr>
          <p:cNvPr id="2" name="Picture 1"/>
          <p:cNvPicPr>
            <a:picLocks noChangeAspect="1"/>
          </p:cNvPicPr>
          <p:nvPr/>
        </p:nvPicPr>
        <p:blipFill>
          <a:blip r:embed="rId4"/>
          <a:stretch>
            <a:fillRect/>
          </a:stretch>
        </p:blipFill>
        <p:spPr>
          <a:xfrm>
            <a:off x="3418238" y="3122010"/>
            <a:ext cx="3128874" cy="4381793"/>
          </a:xfrm>
          <a:prstGeom prst="rect">
            <a:avLst/>
          </a:prstGeom>
        </p:spPr>
      </p:pic>
      <p:sp>
        <p:nvSpPr>
          <p:cNvPr id="3" name="TextBox 2"/>
          <p:cNvSpPr txBox="1"/>
          <p:nvPr/>
        </p:nvSpPr>
        <p:spPr>
          <a:xfrm>
            <a:off x="355803" y="3122010"/>
            <a:ext cx="2730297" cy="4524315"/>
          </a:xfrm>
          <a:prstGeom prst="rect">
            <a:avLst/>
          </a:prstGeom>
          <a:noFill/>
          <a:ln>
            <a:solidFill>
              <a:schemeClr val="bg1"/>
            </a:solidFill>
          </a:ln>
        </p:spPr>
        <p:txBody>
          <a:bodyPr wrap="square" rtlCol="0">
            <a:spAutoFit/>
          </a:bodyPr>
          <a:lstStyle/>
          <a:p>
            <a:pPr>
              <a:lnSpc>
                <a:spcPct val="120000"/>
              </a:lnSpc>
            </a:pPr>
            <a:r>
              <a:rPr lang="en-GB" sz="1600" dirty="0">
                <a:latin typeface="Calibri" panose="020F0502020204030204" pitchFamily="34" charset="0"/>
                <a:cs typeface="Calibri" panose="020F0502020204030204" pitchFamily="34" charset="0"/>
              </a:rPr>
              <a:t>The weekly tasks that we are setting you are based on ideas that originate from a book written by Matthew Syed called ‘You Are Awesome’. </a:t>
            </a:r>
          </a:p>
          <a:p>
            <a:pPr>
              <a:lnSpc>
                <a:spcPct val="120000"/>
              </a:lnSpc>
            </a:pPr>
            <a:r>
              <a:rPr lang="en-GB" sz="1600" dirty="0">
                <a:latin typeface="Calibri" panose="020F0502020204030204" pitchFamily="34" charset="0"/>
                <a:cs typeface="Calibri" panose="020F0502020204030204" pitchFamily="34" charset="0"/>
              </a:rPr>
              <a:t>At Fulford, we really try to encourage students to read outside of school to develop </a:t>
            </a:r>
            <a:r>
              <a:rPr lang="en-GB" sz="1600" dirty="0" smtClean="0">
                <a:latin typeface="Calibri" panose="020F0502020204030204" pitchFamily="34" charset="0"/>
                <a:cs typeface="Calibri" panose="020F0502020204030204" pitchFamily="34" charset="0"/>
              </a:rPr>
              <a:t>their literacy </a:t>
            </a:r>
            <a:r>
              <a:rPr lang="en-GB" sz="1600" dirty="0">
                <a:latin typeface="Calibri" panose="020F0502020204030204" pitchFamily="34" charset="0"/>
                <a:cs typeface="Calibri" panose="020F0502020204030204" pitchFamily="34" charset="0"/>
              </a:rPr>
              <a:t>skills. This is a fantastic book which is really easy to read. It </a:t>
            </a:r>
            <a:r>
              <a:rPr lang="en-GB" sz="1600" dirty="0" smtClean="0">
                <a:latin typeface="Calibri" panose="020F0502020204030204" pitchFamily="34" charset="0"/>
                <a:cs typeface="Calibri" panose="020F0502020204030204" pitchFamily="34" charset="0"/>
              </a:rPr>
              <a:t>would help you to understand some of the tasks and prepare you for some of the challenges you will face at secondary school.</a:t>
            </a:r>
            <a:endParaRPr lang="en-GB" dirty="0"/>
          </a:p>
        </p:txBody>
      </p:sp>
    </p:spTree>
    <p:extLst>
      <p:ext uri="{BB962C8B-B14F-4D97-AF65-F5344CB8AC3E}">
        <p14:creationId xmlns:p14="http://schemas.microsoft.com/office/powerpoint/2010/main" val="239240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368DD-1D1A-FB4E-9D10-3A94516D2C91}"/>
              </a:ext>
            </a:extLst>
          </p:cNvPr>
          <p:cNvSpPr/>
          <p:nvPr/>
        </p:nvSpPr>
        <p:spPr>
          <a:xfrm>
            <a:off x="252664" y="1460281"/>
            <a:ext cx="4981074" cy="1277273"/>
          </a:xfrm>
          <a:prstGeom prst="rect">
            <a:avLst/>
          </a:prstGeom>
          <a:noFill/>
        </p:spPr>
        <p:txBody>
          <a:bodyPr wrap="square">
            <a:spAutoFit/>
          </a:bodyPr>
          <a:lstStyle/>
          <a:p>
            <a:r>
              <a:rPr lang="en-GB" sz="1100" b="1"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Starting secondary school </a:t>
            </a:r>
            <a:r>
              <a:rPr lang="en-GB" sz="1100" b="1"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is a huge step up from primary school and it is understandable to feel worried and nervous. One of </a:t>
            </a:r>
            <a:r>
              <a:rPr lang="en-GB" sz="11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t>
            </a:r>
            <a:r>
              <a:rPr lang="en-GB" sz="1100" b="1"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he best ways to overcome this is to think about all the people around you that can support you when you might need it. We all need someone to talk to when things get tough. Here at Fulford there are so many people that can do this and you should have met many of these people already. We want you to use this task to think about all the people that will form a support network around you.</a:t>
            </a:r>
            <a:endParaRPr lang="en-GB" sz="11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252663" y="2823618"/>
            <a:ext cx="5888664" cy="3969805"/>
          </a:xfrm>
          <a:prstGeom prst="rect">
            <a:avLst/>
          </a:prstGeom>
          <a:noFill/>
        </p:spPr>
        <p:txBody>
          <a:bodyPr wrap="square" rtlCol="0">
            <a:spAutoFit/>
          </a:bodyPr>
          <a:lstStyle/>
          <a:p>
            <a:pPr>
              <a:lnSpc>
                <a:spcPct val="120000"/>
              </a:lnSpc>
            </a:pPr>
            <a:r>
              <a:rPr lang="en-US" sz="1100" b="1" dirty="0" smtClean="0">
                <a:solidFill>
                  <a:schemeClr val="tx1">
                    <a:lumMod val="75000"/>
                    <a:lumOff val="25000"/>
                  </a:schemeClr>
                </a:solidFill>
                <a:latin typeface="Calibri" panose="020F0502020204030204" pitchFamily="34" charset="0"/>
                <a:cs typeface="Calibri" panose="020F0502020204030204" pitchFamily="34" charset="0"/>
              </a:rPr>
              <a:t>The Triangle of Trust</a:t>
            </a:r>
            <a:endParaRPr lang="en-US" sz="11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r>
              <a:rPr lang="en-GB" sz="1050" dirty="0" smtClean="0">
                <a:solidFill>
                  <a:schemeClr val="tx1">
                    <a:lumMod val="75000"/>
                    <a:lumOff val="25000"/>
                  </a:schemeClr>
                </a:solidFill>
                <a:latin typeface="Calibri" panose="020F0502020204030204" pitchFamily="34" charset="0"/>
              </a:rPr>
              <a:t>The Triangle of Trust represents three people that you can trust and talk to. Write </a:t>
            </a:r>
            <a:r>
              <a:rPr lang="en-GB" sz="1050" dirty="0">
                <a:solidFill>
                  <a:schemeClr val="tx1">
                    <a:lumMod val="75000"/>
                    <a:lumOff val="25000"/>
                  </a:schemeClr>
                </a:solidFill>
                <a:latin typeface="Calibri" panose="020F0502020204030204" pitchFamily="34" charset="0"/>
              </a:rPr>
              <a:t>down who is in your Triangle of </a:t>
            </a:r>
            <a:r>
              <a:rPr lang="en-GB" sz="1050" dirty="0" smtClean="0">
                <a:solidFill>
                  <a:schemeClr val="tx1">
                    <a:lumMod val="75000"/>
                    <a:lumOff val="25000"/>
                  </a:schemeClr>
                </a:solidFill>
                <a:latin typeface="Calibri" panose="020F0502020204030204" pitchFamily="34" charset="0"/>
              </a:rPr>
              <a:t>Trust by putting their </a:t>
            </a:r>
            <a:r>
              <a:rPr lang="en-GB" sz="1050" dirty="0">
                <a:solidFill>
                  <a:schemeClr val="tx1">
                    <a:lumMod val="75000"/>
                    <a:lumOff val="25000"/>
                  </a:schemeClr>
                </a:solidFill>
                <a:latin typeface="Calibri" panose="020F0502020204030204" pitchFamily="34" charset="0"/>
              </a:rPr>
              <a:t>names on the </a:t>
            </a:r>
            <a:r>
              <a:rPr lang="en-GB" sz="1050" dirty="0" smtClean="0">
                <a:solidFill>
                  <a:schemeClr val="tx1">
                    <a:lumMod val="75000"/>
                    <a:lumOff val="25000"/>
                  </a:schemeClr>
                </a:solidFill>
                <a:latin typeface="Calibri" panose="020F0502020204030204" pitchFamily="34" charset="0"/>
              </a:rPr>
              <a:t>outside of each side of the triangle. It can be anyone from home or school.</a:t>
            </a:r>
            <a:endParaRPr lang="en-GB" sz="1050" dirty="0">
              <a:solidFill>
                <a:schemeClr val="tx1">
                  <a:lumMod val="75000"/>
                  <a:lumOff val="25000"/>
                </a:schemeClr>
              </a:solidFill>
              <a:latin typeface="Calibri" panose="020F0502020204030204" pitchFamily="34" charset="0"/>
            </a:endParaRPr>
          </a:p>
          <a:p>
            <a:pPr>
              <a:lnSpc>
                <a:spcPct val="120000"/>
              </a:lnSpc>
              <a:spcBef>
                <a:spcPts val="675"/>
              </a:spcBef>
            </a:pPr>
            <a:endParaRPr lang="en-GB" sz="1050" dirty="0" smtClean="0">
              <a:solidFill>
                <a:schemeClr val="tx1">
                  <a:lumMod val="75000"/>
                  <a:lumOff val="25000"/>
                </a:schemeClr>
              </a:solidFill>
              <a:latin typeface="Calibri" panose="020F0502020204030204" pitchFamily="34" charset="0"/>
            </a:endParaRPr>
          </a:p>
          <a:p>
            <a:pPr>
              <a:lnSpc>
                <a:spcPct val="120000"/>
              </a:lnSpc>
              <a:spcBef>
                <a:spcPts val="675"/>
              </a:spcBef>
            </a:pPr>
            <a:r>
              <a:rPr lang="en-GB" sz="1050" dirty="0" smtClean="0">
                <a:solidFill>
                  <a:schemeClr val="tx1">
                    <a:lumMod val="75000"/>
                    <a:lumOff val="25000"/>
                  </a:schemeClr>
                </a:solidFill>
                <a:latin typeface="Calibri" panose="020F0502020204030204" pitchFamily="34" charset="0"/>
              </a:rPr>
              <a:t>Who </a:t>
            </a:r>
            <a:r>
              <a:rPr lang="en-GB" sz="1050" dirty="0">
                <a:solidFill>
                  <a:schemeClr val="tx1">
                    <a:lumMod val="75000"/>
                    <a:lumOff val="25000"/>
                  </a:schemeClr>
                </a:solidFill>
                <a:latin typeface="Calibri" panose="020F0502020204030204" pitchFamily="34" charset="0"/>
              </a:rPr>
              <a:t>can you talk to about different things?</a:t>
            </a:r>
          </a:p>
          <a:p>
            <a:pPr>
              <a:lnSpc>
                <a:spcPct val="120000"/>
              </a:lnSpc>
              <a:spcBef>
                <a:spcPts val="675"/>
              </a:spcBef>
            </a:pPr>
            <a:endParaRPr lang="en-GB" sz="1050" dirty="0" smtClean="0">
              <a:solidFill>
                <a:schemeClr val="tx1">
                  <a:lumMod val="75000"/>
                  <a:lumOff val="25000"/>
                </a:schemeClr>
              </a:solidFill>
              <a:latin typeface="Calibri" panose="020F0502020204030204" pitchFamily="34" charset="0"/>
            </a:endParaRPr>
          </a:p>
          <a:p>
            <a:pPr>
              <a:lnSpc>
                <a:spcPct val="120000"/>
              </a:lnSpc>
              <a:spcBef>
                <a:spcPts val="675"/>
              </a:spcBef>
            </a:pPr>
            <a:endParaRPr lang="en-GB" sz="1050" dirty="0">
              <a:solidFill>
                <a:schemeClr val="tx1">
                  <a:lumMod val="75000"/>
                  <a:lumOff val="25000"/>
                </a:schemeClr>
              </a:solidFill>
              <a:latin typeface="Calibri" panose="020F0502020204030204" pitchFamily="34" charset="0"/>
            </a:endParaRPr>
          </a:p>
          <a:p>
            <a:pPr>
              <a:lnSpc>
                <a:spcPct val="120000"/>
              </a:lnSpc>
              <a:spcBef>
                <a:spcPts val="675"/>
              </a:spcBef>
            </a:pPr>
            <a:r>
              <a:rPr lang="en-GB" sz="1050" dirty="0">
                <a:solidFill>
                  <a:schemeClr val="tx1">
                    <a:lumMod val="75000"/>
                    <a:lumOff val="25000"/>
                  </a:schemeClr>
                </a:solidFill>
                <a:latin typeface="Calibri" panose="020F0502020204030204" pitchFamily="34" charset="0"/>
              </a:rPr>
              <a:t>What three things makes you feel happy and good?</a:t>
            </a:r>
          </a:p>
          <a:p>
            <a:pPr>
              <a:lnSpc>
                <a:spcPct val="120000"/>
              </a:lnSpc>
              <a:spcBef>
                <a:spcPts val="675"/>
              </a:spcBef>
            </a:pPr>
            <a:r>
              <a:rPr lang="en-GB" sz="1050" dirty="0">
                <a:solidFill>
                  <a:schemeClr val="tx1">
                    <a:lumMod val="75000"/>
                    <a:lumOff val="25000"/>
                  </a:schemeClr>
                </a:solidFill>
                <a:latin typeface="Calibri" panose="020F0502020204030204" pitchFamily="34" charset="0"/>
              </a:rPr>
              <a:t>1.</a:t>
            </a:r>
          </a:p>
          <a:p>
            <a:pPr>
              <a:lnSpc>
                <a:spcPct val="120000"/>
              </a:lnSpc>
              <a:spcBef>
                <a:spcPts val="675"/>
              </a:spcBef>
            </a:pPr>
            <a:r>
              <a:rPr lang="en-GB" sz="1050" dirty="0">
                <a:solidFill>
                  <a:schemeClr val="tx1">
                    <a:lumMod val="75000"/>
                    <a:lumOff val="25000"/>
                  </a:schemeClr>
                </a:solidFill>
                <a:latin typeface="Calibri" panose="020F0502020204030204" pitchFamily="34" charset="0"/>
              </a:rPr>
              <a:t>2.</a:t>
            </a:r>
          </a:p>
          <a:p>
            <a:pPr>
              <a:lnSpc>
                <a:spcPct val="120000"/>
              </a:lnSpc>
              <a:spcBef>
                <a:spcPts val="675"/>
              </a:spcBef>
            </a:pPr>
            <a:r>
              <a:rPr lang="en-GB" sz="1050" dirty="0">
                <a:solidFill>
                  <a:schemeClr val="tx1">
                    <a:lumMod val="75000"/>
                    <a:lumOff val="25000"/>
                  </a:schemeClr>
                </a:solidFill>
                <a:latin typeface="Calibri" panose="020F0502020204030204" pitchFamily="34" charset="0"/>
              </a:rPr>
              <a:t>3.</a:t>
            </a:r>
          </a:p>
          <a:p>
            <a:pPr>
              <a:lnSpc>
                <a:spcPct val="120000"/>
              </a:lnSpc>
              <a:spcBef>
                <a:spcPts val="675"/>
              </a:spcBef>
            </a:pPr>
            <a:endParaRPr lang="en-GB" sz="1050" dirty="0">
              <a:solidFill>
                <a:schemeClr val="tx1">
                  <a:lumMod val="75000"/>
                  <a:lumOff val="25000"/>
                </a:schemeClr>
              </a:solidFill>
              <a:latin typeface="Calibri" panose="020F0502020204030204" pitchFamily="34" charset="0"/>
            </a:endParaRPr>
          </a:p>
          <a:p>
            <a:pPr>
              <a:lnSpc>
                <a:spcPct val="120000"/>
              </a:lnSpc>
              <a:spcBef>
                <a:spcPts val="675"/>
              </a:spcBef>
            </a:pPr>
            <a:r>
              <a:rPr lang="en-GB" sz="1050" dirty="0">
                <a:solidFill>
                  <a:schemeClr val="tx1">
                    <a:lumMod val="75000"/>
                    <a:lumOff val="25000"/>
                  </a:schemeClr>
                </a:solidFill>
                <a:latin typeface="Calibri" panose="020F0502020204030204" pitchFamily="34" charset="0"/>
              </a:rPr>
              <a:t>Where is your safe </a:t>
            </a:r>
            <a:r>
              <a:rPr lang="en-GB" sz="1050" dirty="0" smtClean="0">
                <a:solidFill>
                  <a:schemeClr val="tx1">
                    <a:lumMod val="75000"/>
                    <a:lumOff val="25000"/>
                  </a:schemeClr>
                </a:solidFill>
                <a:latin typeface="Calibri" panose="020F0502020204030204" pitchFamily="34" charset="0"/>
              </a:rPr>
              <a:t>place to </a:t>
            </a:r>
            <a:r>
              <a:rPr lang="en-GB" sz="1050" dirty="0">
                <a:solidFill>
                  <a:schemeClr val="tx1">
                    <a:lumMod val="75000"/>
                    <a:lumOff val="25000"/>
                  </a:schemeClr>
                </a:solidFill>
                <a:latin typeface="Calibri" panose="020F0502020204030204" pitchFamily="34" charset="0"/>
              </a:rPr>
              <a:t>just relax? </a:t>
            </a:r>
          </a:p>
          <a:p>
            <a:pPr>
              <a:lnSpc>
                <a:spcPct val="120000"/>
              </a:lnSpc>
            </a:pPr>
            <a:endParaRPr lang="en-US" sz="9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259" y="1033704"/>
            <a:ext cx="1219853" cy="1219853"/>
          </a:xfrm>
          <a:prstGeom prst="rect">
            <a:avLst/>
          </a:prstGeom>
        </p:spPr>
      </p:pic>
      <p:sp>
        <p:nvSpPr>
          <p:cNvPr id="6" name="Rectangle 7">
            <a:extLst>
              <a:ext uri="{FF2B5EF4-FFF2-40B4-BE49-F238E27FC236}">
                <a16:creationId xmlns:a16="http://schemas.microsoft.com/office/drawing/2014/main" id="{F0C239A0-5918-9A42-91CC-07F246C02D47}"/>
              </a:ext>
            </a:extLst>
          </p:cNvPr>
          <p:cNvSpPr/>
          <p:nvPr/>
        </p:nvSpPr>
        <p:spPr>
          <a:xfrm>
            <a:off x="252663" y="1093628"/>
            <a:ext cx="5550913" cy="338554"/>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1600" b="1" dirty="0" smtClean="0">
                <a:solidFill>
                  <a:schemeClr val="tx1">
                    <a:lumMod val="75000"/>
                    <a:lumOff val="25000"/>
                  </a:schemeClr>
                </a:solidFill>
                <a:latin typeface="Calibri" panose="020F0502020204030204" pitchFamily="34" charset="0"/>
                <a:cs typeface="Calibri" panose="020F0502020204030204" pitchFamily="34" charset="0"/>
              </a:rPr>
              <a:t>Week </a:t>
            </a:r>
            <a:r>
              <a:rPr lang="en-GB" sz="1600" b="1" dirty="0" smtClean="0">
                <a:solidFill>
                  <a:schemeClr val="tx1">
                    <a:lumMod val="75000"/>
                    <a:lumOff val="25000"/>
                  </a:schemeClr>
                </a:solidFill>
                <a:latin typeface="Calibri" panose="020F0502020204030204" pitchFamily="34" charset="0"/>
                <a:cs typeface="Calibri" panose="020F0502020204030204" pitchFamily="34" charset="0"/>
              </a:rPr>
              <a:t>6 </a:t>
            </a:r>
            <a:r>
              <a:rPr lang="en-GB" sz="1600" b="1" dirty="0" smtClean="0">
                <a:solidFill>
                  <a:schemeClr val="tx1">
                    <a:lumMod val="75000"/>
                    <a:lumOff val="25000"/>
                  </a:schemeClr>
                </a:solidFill>
                <a:latin typeface="Calibri" panose="020F0502020204030204" pitchFamily="34" charset="0"/>
                <a:cs typeface="Calibri" panose="020F0502020204030204" pitchFamily="34" charset="0"/>
              </a:rPr>
              <a:t>– </a:t>
            </a:r>
            <a:r>
              <a:rPr lang="en-GB" sz="1600" b="1" dirty="0" smtClean="0">
                <a:solidFill>
                  <a:srgbClr val="F48B06"/>
                </a:solidFill>
                <a:latin typeface="Calibri" panose="020F0502020204030204" pitchFamily="34" charset="0"/>
                <a:cs typeface="Calibri" panose="020F0502020204030204" pitchFamily="34" charset="0"/>
              </a:rPr>
              <a:t>Feeling Supported</a:t>
            </a:r>
            <a:endParaRPr lang="en-GB" sz="1600" b="1" dirty="0">
              <a:solidFill>
                <a:srgbClr val="F48B06"/>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3898509" y="7801899"/>
            <a:ext cx="2857500" cy="1905000"/>
          </a:xfrm>
          <a:prstGeom prst="rect">
            <a:avLst/>
          </a:prstGeom>
        </p:spPr>
      </p:pic>
      <p:sp>
        <p:nvSpPr>
          <p:cNvPr id="10" name="Triangle 7">
            <a:extLst>
              <a:ext uri="{FF2B5EF4-FFF2-40B4-BE49-F238E27FC236}">
                <a16:creationId xmlns:a16="http://schemas.microsoft.com/office/drawing/2014/main" id="{CA0C0FC7-A200-384A-A8F5-9F45B7023D88}"/>
              </a:ext>
            </a:extLst>
          </p:cNvPr>
          <p:cNvSpPr/>
          <p:nvPr/>
        </p:nvSpPr>
        <p:spPr>
          <a:xfrm>
            <a:off x="4171278" y="3777847"/>
            <a:ext cx="2124920" cy="1560245"/>
          </a:xfrm>
          <a:prstGeom prst="triangl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TextBox 10">
            <a:extLst>
              <a:ext uri="{FF2B5EF4-FFF2-40B4-BE49-F238E27FC236}">
                <a16:creationId xmlns:a16="http://schemas.microsoft.com/office/drawing/2014/main" id="{498822BF-CA19-4675-B17B-7251D60D3F6C}"/>
              </a:ext>
            </a:extLst>
          </p:cNvPr>
          <p:cNvSpPr txBox="1"/>
          <p:nvPr/>
        </p:nvSpPr>
        <p:spPr>
          <a:xfrm>
            <a:off x="252664" y="7030149"/>
            <a:ext cx="5803936" cy="1160639"/>
          </a:xfrm>
          <a:prstGeom prst="rect">
            <a:avLst/>
          </a:prstGeom>
          <a:noFill/>
        </p:spPr>
        <p:txBody>
          <a:bodyPr wrap="square" rtlCol="0">
            <a:spAutoFit/>
          </a:bodyPr>
          <a:lstStyle/>
          <a:p>
            <a:pPr>
              <a:lnSpc>
                <a:spcPct val="120000"/>
              </a:lnSpc>
              <a:spcBef>
                <a:spcPts val="675"/>
              </a:spcBef>
            </a:pPr>
            <a:r>
              <a:rPr lang="en-GB" sz="1050" dirty="0">
                <a:solidFill>
                  <a:schemeClr val="tx1">
                    <a:lumMod val="75000"/>
                    <a:lumOff val="25000"/>
                  </a:schemeClr>
                </a:solidFill>
                <a:latin typeface="Calibri" panose="020F0502020204030204" pitchFamily="34" charset="0"/>
                <a:cs typeface="Calibri" panose="020F0502020204030204" pitchFamily="34" charset="0"/>
              </a:rPr>
              <a:t>Write down all of the ways in which you are different and unique.</a:t>
            </a:r>
          </a:p>
          <a:p>
            <a:pPr>
              <a:lnSpc>
                <a:spcPct val="120000"/>
              </a:lnSpc>
              <a:spcBef>
                <a:spcPts val="675"/>
              </a:spcBef>
            </a:pPr>
            <a:endParaRPr lang="en-GB" sz="105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05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r>
              <a:rPr lang="en-GB" sz="1050" dirty="0" smtClean="0">
                <a:solidFill>
                  <a:schemeClr val="tx1">
                    <a:lumMod val="75000"/>
                    <a:lumOff val="25000"/>
                  </a:schemeClr>
                </a:solidFill>
                <a:latin typeface="Calibri" panose="020F0502020204030204" pitchFamily="34" charset="0"/>
                <a:cs typeface="Calibri" panose="020F0502020204030204" pitchFamily="34" charset="0"/>
              </a:rPr>
              <a:t>How </a:t>
            </a:r>
            <a:r>
              <a:rPr lang="en-GB" sz="1050" dirty="0">
                <a:solidFill>
                  <a:schemeClr val="tx1">
                    <a:lumMod val="75000"/>
                    <a:lumOff val="25000"/>
                  </a:schemeClr>
                </a:solidFill>
                <a:latin typeface="Calibri" panose="020F0502020204030204" pitchFamily="34" charset="0"/>
                <a:cs typeface="Calibri" panose="020F0502020204030204" pitchFamily="34" charset="0"/>
              </a:rPr>
              <a:t>may these help you in your new school or in life? </a:t>
            </a:r>
          </a:p>
        </p:txBody>
      </p:sp>
    </p:spTree>
    <p:extLst>
      <p:ext uri="{BB962C8B-B14F-4D97-AF65-F5344CB8AC3E}">
        <p14:creationId xmlns:p14="http://schemas.microsoft.com/office/powerpoint/2010/main" val="419232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663" y="1512749"/>
            <a:ext cx="5252421" cy="1938992"/>
          </a:xfrm>
          <a:prstGeom prst="rect">
            <a:avLst/>
          </a:prstGeom>
          <a:noFill/>
        </p:spPr>
        <p:txBody>
          <a:bodyPr wrap="square" rtlCol="0">
            <a:spAutoFit/>
          </a:bodyPr>
          <a:lstStyle/>
          <a:p>
            <a:r>
              <a:rPr lang="en-US" sz="1200" b="1" dirty="0">
                <a:solidFill>
                  <a:schemeClr val="tx1">
                    <a:lumMod val="75000"/>
                    <a:lumOff val="25000"/>
                  </a:schemeClr>
                </a:solidFill>
                <a:latin typeface="Calibri" panose="020F0502020204030204" pitchFamily="34" charset="0"/>
                <a:cs typeface="Calibri" panose="020F0502020204030204" pitchFamily="34" charset="0"/>
              </a:rPr>
              <a:t>What kind of friends do you want to have in secondary school? Make a list.</a:t>
            </a:r>
          </a:p>
          <a:p>
            <a:endParaRPr lang="en-US" sz="1200" b="1" dirty="0">
              <a:solidFill>
                <a:schemeClr val="tx1">
                  <a:lumMod val="75000"/>
                  <a:lumOff val="25000"/>
                </a:schemeClr>
              </a:solidFill>
              <a:latin typeface="Calibri" panose="020F0502020204030204" pitchFamily="34" charset="0"/>
              <a:cs typeface="Calibri" panose="020F0502020204030204" pitchFamily="34" charset="0"/>
            </a:endParaRPr>
          </a:p>
          <a:p>
            <a:endParaRPr lang="en-US" sz="1200" b="1" dirty="0">
              <a:solidFill>
                <a:schemeClr val="tx1">
                  <a:lumMod val="75000"/>
                  <a:lumOff val="25000"/>
                </a:schemeClr>
              </a:solidFill>
              <a:latin typeface="Calibri" panose="020F0502020204030204" pitchFamily="34" charset="0"/>
              <a:cs typeface="Calibri" panose="020F0502020204030204" pitchFamily="34" charset="0"/>
            </a:endParaRPr>
          </a:p>
          <a:p>
            <a:endParaRPr lang="en-US" sz="1200" b="1" dirty="0">
              <a:solidFill>
                <a:schemeClr val="tx1">
                  <a:lumMod val="75000"/>
                  <a:lumOff val="25000"/>
                </a:schemeClr>
              </a:solidFill>
              <a:latin typeface="Calibri" panose="020F0502020204030204" pitchFamily="34" charset="0"/>
              <a:cs typeface="Calibri" panose="020F0502020204030204" pitchFamily="34" charset="0"/>
            </a:endParaRPr>
          </a:p>
          <a:p>
            <a:endParaRPr lang="en-US" sz="1200" b="1" dirty="0">
              <a:solidFill>
                <a:schemeClr val="tx1">
                  <a:lumMod val="75000"/>
                  <a:lumOff val="25000"/>
                </a:schemeClr>
              </a:solidFill>
              <a:latin typeface="Calibri" panose="020F0502020204030204" pitchFamily="34" charset="0"/>
              <a:cs typeface="Calibri" panose="020F0502020204030204" pitchFamily="34" charset="0"/>
            </a:endParaRPr>
          </a:p>
          <a:p>
            <a:endParaRPr lang="en-US" sz="1200" b="1" dirty="0">
              <a:solidFill>
                <a:schemeClr val="tx1">
                  <a:lumMod val="75000"/>
                  <a:lumOff val="25000"/>
                </a:schemeClr>
              </a:solidFill>
              <a:latin typeface="Calibri" panose="020F0502020204030204" pitchFamily="34" charset="0"/>
              <a:cs typeface="Calibri" panose="020F0502020204030204" pitchFamily="34" charset="0"/>
            </a:endParaRPr>
          </a:p>
          <a:p>
            <a:endParaRPr lang="en-US" sz="1200" b="1" dirty="0">
              <a:solidFill>
                <a:schemeClr val="tx1">
                  <a:lumMod val="75000"/>
                  <a:lumOff val="25000"/>
                </a:schemeClr>
              </a:solidFill>
              <a:latin typeface="Calibri" panose="020F0502020204030204" pitchFamily="34" charset="0"/>
              <a:cs typeface="Calibri" panose="020F0502020204030204" pitchFamily="34" charset="0"/>
            </a:endParaRPr>
          </a:p>
          <a:p>
            <a:endParaRPr lang="en-US" sz="1200" b="1" dirty="0">
              <a:solidFill>
                <a:schemeClr val="tx1">
                  <a:lumMod val="75000"/>
                  <a:lumOff val="25000"/>
                </a:schemeClr>
              </a:solidFill>
              <a:latin typeface="Calibri" panose="020F0502020204030204" pitchFamily="34" charset="0"/>
              <a:cs typeface="Calibri" panose="020F0502020204030204" pitchFamily="34" charset="0"/>
            </a:endParaRPr>
          </a:p>
          <a:p>
            <a:endParaRPr lang="en-US" sz="1200" b="1" dirty="0">
              <a:solidFill>
                <a:schemeClr val="tx1">
                  <a:lumMod val="75000"/>
                  <a:lumOff val="25000"/>
                </a:schemeClr>
              </a:solidFill>
              <a:latin typeface="Calibri" panose="020F0502020204030204" pitchFamily="34" charset="0"/>
              <a:cs typeface="Calibri" panose="020F0502020204030204" pitchFamily="34" charset="0"/>
            </a:endParaRPr>
          </a:p>
          <a:p>
            <a:r>
              <a:rPr lang="en-US" sz="1200" b="1" dirty="0">
                <a:solidFill>
                  <a:schemeClr val="tx1">
                    <a:lumMod val="75000"/>
                    <a:lumOff val="25000"/>
                  </a:schemeClr>
                </a:solidFill>
                <a:latin typeface="Calibri" panose="020F0502020204030204" pitchFamily="34" charset="0"/>
                <a:cs typeface="Calibri" panose="020F0502020204030204" pitchFamily="34" charset="0"/>
              </a:rPr>
              <a:t>What kind of friend do you want to be to other people? Make a list. </a:t>
            </a:r>
            <a:endParaRPr lang="en-US" sz="32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Rectangle 7">
            <a:extLst>
              <a:ext uri="{FF2B5EF4-FFF2-40B4-BE49-F238E27FC236}">
                <a16:creationId xmlns:a16="http://schemas.microsoft.com/office/drawing/2014/main" id="{A126DEB2-A7CD-844B-94BC-C1E55AFFF1E6}"/>
              </a:ext>
            </a:extLst>
          </p:cNvPr>
          <p:cNvSpPr/>
          <p:nvPr/>
        </p:nvSpPr>
        <p:spPr>
          <a:xfrm>
            <a:off x="252663" y="1153434"/>
            <a:ext cx="5179525" cy="338554"/>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1600" b="1" dirty="0" smtClean="0">
                <a:solidFill>
                  <a:srgbClr val="F48B06"/>
                </a:solidFill>
                <a:latin typeface="Calibri" panose="020F0502020204030204" pitchFamily="34" charset="0"/>
                <a:cs typeface="Calibri" panose="020F0502020204030204" pitchFamily="34" charset="0"/>
              </a:rPr>
              <a:t>Friendships</a:t>
            </a:r>
            <a:endParaRPr lang="en-GB" sz="1600" b="1" dirty="0">
              <a:solidFill>
                <a:srgbClr val="F48B06"/>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27752AF-1834-4F3F-BC05-2C0BD6B3E397}"/>
              </a:ext>
            </a:extLst>
          </p:cNvPr>
          <p:cNvSpPr txBox="1"/>
          <p:nvPr/>
        </p:nvSpPr>
        <p:spPr>
          <a:xfrm>
            <a:off x="252663" y="5021652"/>
            <a:ext cx="3882984" cy="307777"/>
          </a:xfrm>
          <a:prstGeom prst="rect">
            <a:avLst/>
          </a:prstGeom>
          <a:noFill/>
        </p:spPr>
        <p:txBody>
          <a:bodyPr wrap="square" rtlCol="0">
            <a:spAutoFit/>
          </a:bodyPr>
          <a:lstStyle/>
          <a:p>
            <a:r>
              <a:rPr lang="en-GB" sz="1400" b="1" dirty="0">
                <a:solidFill>
                  <a:schemeClr val="tx1">
                    <a:lumMod val="75000"/>
                    <a:lumOff val="25000"/>
                  </a:schemeClr>
                </a:solidFill>
                <a:latin typeface="Calibri" panose="020F0502020204030204" pitchFamily="34" charset="0"/>
                <a:cs typeface="Calibri" panose="020F0502020204030204" pitchFamily="34" charset="0"/>
              </a:rPr>
              <a:t>Your friendships</a:t>
            </a:r>
          </a:p>
        </p:txBody>
      </p:sp>
      <p:sp>
        <p:nvSpPr>
          <p:cNvPr id="6" name="TextBox 5">
            <a:extLst>
              <a:ext uri="{FF2B5EF4-FFF2-40B4-BE49-F238E27FC236}">
                <a16:creationId xmlns:a16="http://schemas.microsoft.com/office/drawing/2014/main" id="{5D8523EF-A220-49CB-ABA3-CBDAE13ECBCA}"/>
              </a:ext>
            </a:extLst>
          </p:cNvPr>
          <p:cNvSpPr txBox="1"/>
          <p:nvPr/>
        </p:nvSpPr>
        <p:spPr>
          <a:xfrm>
            <a:off x="252662" y="5463016"/>
            <a:ext cx="6262437" cy="3844642"/>
          </a:xfrm>
          <a:prstGeom prst="rect">
            <a:avLst/>
          </a:prstGeom>
          <a:noFill/>
          <a:ln w="19050">
            <a:solidFill>
              <a:schemeClr val="bg1"/>
            </a:solidFill>
          </a:ln>
        </p:spPr>
        <p:txBody>
          <a:bodyPr wrap="square" rtlCol="0">
            <a:spAutoFit/>
          </a:bodyPr>
          <a:lstStyle/>
          <a:p>
            <a:pPr marL="160732" indent="-160732">
              <a:spcBef>
                <a:spcPts val="675"/>
              </a:spcBef>
              <a:buFont typeface="Arial" panose="020B0604020202020204" pitchFamily="34" charset="0"/>
              <a:buChar char="•"/>
            </a:pPr>
            <a:r>
              <a:rPr lang="en-GB" sz="1200" dirty="0">
                <a:solidFill>
                  <a:schemeClr val="tx1">
                    <a:lumMod val="75000"/>
                    <a:lumOff val="25000"/>
                  </a:schemeClr>
                </a:solidFill>
                <a:latin typeface="Calibri" panose="020F0502020204030204" pitchFamily="34" charset="0"/>
                <a:cs typeface="Calibri" panose="020F0502020204030204" pitchFamily="34" charset="0"/>
              </a:rPr>
              <a:t>Who makes you laugh?</a:t>
            </a:r>
          </a:p>
          <a:p>
            <a:pPr>
              <a:spcBef>
                <a:spcPts val="675"/>
              </a:spcBef>
            </a:pPr>
            <a:endParaRPr lang="en-GB" sz="12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2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200" dirty="0">
                <a:solidFill>
                  <a:schemeClr val="tx1">
                    <a:lumMod val="75000"/>
                    <a:lumOff val="25000"/>
                  </a:schemeClr>
                </a:solidFill>
                <a:latin typeface="Calibri" panose="020F0502020204030204" pitchFamily="34" charset="0"/>
                <a:cs typeface="Calibri" panose="020F0502020204030204" pitchFamily="34" charset="0"/>
              </a:rPr>
              <a:t>Who is a good listener?</a:t>
            </a:r>
          </a:p>
          <a:p>
            <a:pPr>
              <a:spcBef>
                <a:spcPts val="675"/>
              </a:spcBef>
            </a:pPr>
            <a:endParaRPr lang="en-GB" sz="12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2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200" dirty="0">
                <a:solidFill>
                  <a:schemeClr val="tx1">
                    <a:lumMod val="75000"/>
                    <a:lumOff val="25000"/>
                  </a:schemeClr>
                </a:solidFill>
                <a:latin typeface="Calibri" panose="020F0502020204030204" pitchFamily="34" charset="0"/>
                <a:cs typeface="Calibri" panose="020F0502020204030204" pitchFamily="34" charset="0"/>
              </a:rPr>
              <a:t>Who can you trust</a:t>
            </a:r>
            <a:r>
              <a:rPr lang="en-GB" sz="1200" dirty="0" smtClean="0">
                <a:solidFill>
                  <a:schemeClr val="tx1">
                    <a:lumMod val="75000"/>
                    <a:lumOff val="25000"/>
                  </a:schemeClr>
                </a:solidFill>
                <a:latin typeface="Calibri" panose="020F0502020204030204" pitchFamily="34" charset="0"/>
                <a:cs typeface="Calibri" panose="020F0502020204030204" pitchFamily="34" charset="0"/>
              </a:rPr>
              <a:t>?</a:t>
            </a:r>
          </a:p>
          <a:p>
            <a:pPr marL="160732" indent="-160732">
              <a:spcBef>
                <a:spcPts val="675"/>
              </a:spcBef>
              <a:buFont typeface="Arial" panose="020B0604020202020204" pitchFamily="34" charset="0"/>
              <a:buChar char="•"/>
            </a:pPr>
            <a:endParaRPr lang="en-GB" sz="12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675"/>
              </a:spcBef>
            </a:pPr>
            <a:endParaRPr lang="en-GB" sz="12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200" dirty="0">
                <a:solidFill>
                  <a:schemeClr val="tx1">
                    <a:lumMod val="75000"/>
                    <a:lumOff val="25000"/>
                  </a:schemeClr>
                </a:solidFill>
                <a:latin typeface="Calibri" panose="020F0502020204030204" pitchFamily="34" charset="0"/>
                <a:cs typeface="Calibri" panose="020F0502020204030204" pitchFamily="34" charset="0"/>
              </a:rPr>
              <a:t>Who will give you an honest opinion?</a:t>
            </a:r>
          </a:p>
          <a:p>
            <a:pPr>
              <a:spcBef>
                <a:spcPts val="675"/>
              </a:spcBef>
            </a:pPr>
            <a:endParaRPr lang="en-GB" sz="12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2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200" dirty="0">
                <a:solidFill>
                  <a:schemeClr val="tx1">
                    <a:lumMod val="75000"/>
                    <a:lumOff val="25000"/>
                  </a:schemeClr>
                </a:solidFill>
                <a:latin typeface="Calibri" panose="020F0502020204030204" pitchFamily="34" charset="0"/>
                <a:cs typeface="Calibri" panose="020F0502020204030204" pitchFamily="34" charset="0"/>
              </a:rPr>
              <a:t>Who will help you get through the transition </a:t>
            </a:r>
            <a:r>
              <a:rPr lang="en-GB" sz="1200" dirty="0" smtClean="0">
                <a:solidFill>
                  <a:schemeClr val="tx1">
                    <a:lumMod val="75000"/>
                    <a:lumOff val="25000"/>
                  </a:schemeClr>
                </a:solidFill>
                <a:latin typeface="Calibri" panose="020F0502020204030204" pitchFamily="34" charset="0"/>
                <a:cs typeface="Calibri" panose="020F0502020204030204" pitchFamily="34" charset="0"/>
              </a:rPr>
              <a:t>to secondary </a:t>
            </a:r>
            <a:r>
              <a:rPr lang="en-GB" sz="1200" dirty="0">
                <a:solidFill>
                  <a:schemeClr val="tx1">
                    <a:lumMod val="75000"/>
                    <a:lumOff val="25000"/>
                  </a:schemeClr>
                </a:solidFill>
                <a:latin typeface="Calibri" panose="020F0502020204030204" pitchFamily="34" charset="0"/>
                <a:cs typeface="Calibri" panose="020F0502020204030204" pitchFamily="34" charset="0"/>
              </a:rPr>
              <a:t>school</a:t>
            </a:r>
            <a:r>
              <a:rPr lang="en-GB" sz="1200" dirty="0" smtClean="0">
                <a:solidFill>
                  <a:schemeClr val="tx1">
                    <a:lumMod val="75000"/>
                    <a:lumOff val="25000"/>
                  </a:schemeClr>
                </a:solidFill>
                <a:latin typeface="Calibri" panose="020F0502020204030204" pitchFamily="34" charset="0"/>
                <a:cs typeface="Calibri" panose="020F0502020204030204" pitchFamily="34" charset="0"/>
              </a:rPr>
              <a:t>?</a:t>
            </a:r>
            <a:endParaRPr lang="en-GB" sz="12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2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3943350" y="5175540"/>
            <a:ext cx="2762250" cy="16196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259" y="1033704"/>
            <a:ext cx="1219853" cy="1219853"/>
          </a:xfrm>
          <a:prstGeom prst="rect">
            <a:avLst/>
          </a:prstGeom>
        </p:spPr>
      </p:pic>
    </p:spTree>
    <p:extLst>
      <p:ext uri="{BB962C8B-B14F-4D97-AF65-F5344CB8AC3E}">
        <p14:creationId xmlns:p14="http://schemas.microsoft.com/office/powerpoint/2010/main" val="1810614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854</TotalTime>
  <Words>635</Words>
  <Application>Microsoft Office PowerPoint</Application>
  <PresentationFormat>A4 Paper (210x297 mm)</PresentationFormat>
  <Paragraphs>54</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Jamie Bonsels</cp:lastModifiedBy>
  <cp:revision>102</cp:revision>
  <dcterms:created xsi:type="dcterms:W3CDTF">2020-04-28T19:09:08Z</dcterms:created>
  <dcterms:modified xsi:type="dcterms:W3CDTF">2020-07-10T10:57:25Z</dcterms:modified>
</cp:coreProperties>
</file>