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733" r:id="rId1"/>
  </p:sldMasterIdLst>
  <p:notesMasterIdLst>
    <p:notesMasterId r:id="rId6"/>
  </p:notesMasterIdLst>
  <p:sldIdLst>
    <p:sldId id="282" r:id="rId2"/>
    <p:sldId id="283" r:id="rId3"/>
    <p:sldId id="280" r:id="rId4"/>
    <p:sldId id="281" r:id="rId5"/>
  </p:sldIdLst>
  <p:sldSz cx="6858000" cy="9906000" type="A4"/>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C8102"/>
    <a:srgbClr val="A7A7A7"/>
    <a:srgbClr val="EEB40A"/>
    <a:srgbClr val="FF7701"/>
    <a:srgbClr val="FFED3E"/>
    <a:srgbClr val="FFF948"/>
    <a:srgbClr val="E4C629"/>
    <a:srgbClr val="FFFC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6144"/>
    <p:restoredTop sz="93076"/>
  </p:normalViewPr>
  <p:slideViewPr>
    <p:cSldViewPr snapToGrid="0" snapToObjects="1">
      <p:cViewPr varScale="1">
        <p:scale>
          <a:sx n="84" d="100"/>
          <a:sy n="84" d="100"/>
        </p:scale>
        <p:origin x="2912" y="19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notesMaster" Target="notesMasters/notesMaster1.xml"/><Relationship Id="rId5" Type="http://schemas.openxmlformats.org/officeDocument/2006/relationships/slide" Target="slides/slide4.xml"/><Relationship Id="rId10"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2"/>
            <a:ext cx="2971800" cy="45878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2"/>
            <a:ext cx="2971800" cy="458788"/>
          </a:xfrm>
          <a:prstGeom prst="rect">
            <a:avLst/>
          </a:prstGeom>
        </p:spPr>
        <p:txBody>
          <a:bodyPr vert="horz" lIns="91440" tIns="45720" rIns="91440" bIns="45720" rtlCol="0"/>
          <a:lstStyle>
            <a:lvl1pPr algn="r">
              <a:defRPr sz="1200"/>
            </a:lvl1pPr>
          </a:lstStyle>
          <a:p>
            <a:fld id="{28D48C0C-4E60-814E-B518-C57AA0947592}" type="datetimeFigureOut">
              <a:rPr lang="en-US" smtClean="0"/>
              <a:t>7/8/20</a:t>
            </a:fld>
            <a:endParaRPr lang="en-US" dirty="0"/>
          </a:p>
        </p:txBody>
      </p:sp>
      <p:sp>
        <p:nvSpPr>
          <p:cNvPr id="4" name="Slide Image Placeholder 3"/>
          <p:cNvSpPr>
            <a:spLocks noGrp="1" noRot="1" noChangeAspect="1"/>
          </p:cNvSpPr>
          <p:nvPr>
            <p:ph type="sldImg" idx="2"/>
          </p:nvPr>
        </p:nvSpPr>
        <p:spPr>
          <a:xfrm>
            <a:off x="2360613" y="1143000"/>
            <a:ext cx="2136775" cy="30861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00549"/>
            <a:ext cx="5486400" cy="3600451"/>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EB234102-0ADA-3F4F-A855-30D63F3A7A19}" type="slidenum">
              <a:rPr lang="en-US" smtClean="0"/>
              <a:t>‹#›</a:t>
            </a:fld>
            <a:endParaRPr lang="en-US" dirty="0"/>
          </a:p>
        </p:txBody>
      </p:sp>
    </p:spTree>
    <p:extLst>
      <p:ext uri="{BB962C8B-B14F-4D97-AF65-F5344CB8AC3E}">
        <p14:creationId xmlns:p14="http://schemas.microsoft.com/office/powerpoint/2010/main" val="16094827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E39F5D5-16E5-C34E-B438-BC86881D3A52}"/>
              </a:ext>
            </a:extLst>
          </p:cNvPr>
          <p:cNvSpPr>
            <a:spLocks noGrp="1"/>
          </p:cNvSpPr>
          <p:nvPr>
            <p:ph type="ctrTitle"/>
          </p:nvPr>
        </p:nvSpPr>
        <p:spPr>
          <a:xfrm>
            <a:off x="857250" y="1621191"/>
            <a:ext cx="5143500" cy="3448756"/>
          </a:xfrm>
        </p:spPr>
        <p:txBody>
          <a:bodyPr anchor="b"/>
          <a:lstStyle>
            <a:lvl1pPr algn="ctr">
              <a:defRPr sz="3375"/>
            </a:lvl1pPr>
          </a:lstStyle>
          <a:p>
            <a:r>
              <a:rPr lang="en-GB"/>
              <a:t>Click to edit Master title style</a:t>
            </a:r>
            <a:endParaRPr lang="en-US"/>
          </a:p>
        </p:txBody>
      </p:sp>
      <p:sp>
        <p:nvSpPr>
          <p:cNvPr id="3" name="Subtitle 2">
            <a:extLst>
              <a:ext uri="{FF2B5EF4-FFF2-40B4-BE49-F238E27FC236}">
                <a16:creationId xmlns:a16="http://schemas.microsoft.com/office/drawing/2014/main" id="{4C850FF9-5CC5-A647-AB99-BB1E6C22F62E}"/>
              </a:ext>
            </a:extLst>
          </p:cNvPr>
          <p:cNvSpPr>
            <a:spLocks noGrp="1"/>
          </p:cNvSpPr>
          <p:nvPr>
            <p:ph type="subTitle" idx="1"/>
          </p:nvPr>
        </p:nvSpPr>
        <p:spPr>
          <a:xfrm>
            <a:off x="857250" y="5202944"/>
            <a:ext cx="5143500" cy="2391656"/>
          </a:xfrm>
        </p:spPr>
        <p:txBody>
          <a:bodyPr/>
          <a:lstStyle>
            <a:lvl1pPr marL="0" indent="0" algn="ctr">
              <a:buNone/>
              <a:defRPr sz="1350"/>
            </a:lvl1pPr>
            <a:lvl2pPr marL="257175" indent="0" algn="ctr">
              <a:buNone/>
              <a:defRPr sz="1125"/>
            </a:lvl2pPr>
            <a:lvl3pPr marL="514350" indent="0" algn="ctr">
              <a:buNone/>
              <a:defRPr sz="1013"/>
            </a:lvl3pPr>
            <a:lvl4pPr marL="771525" indent="0" algn="ctr">
              <a:buNone/>
              <a:defRPr sz="900"/>
            </a:lvl4pPr>
            <a:lvl5pPr marL="1028700" indent="0" algn="ctr">
              <a:buNone/>
              <a:defRPr sz="900"/>
            </a:lvl5pPr>
            <a:lvl6pPr marL="1285875" indent="0" algn="ctr">
              <a:buNone/>
              <a:defRPr sz="900"/>
            </a:lvl6pPr>
            <a:lvl7pPr marL="1543050" indent="0" algn="ctr">
              <a:buNone/>
              <a:defRPr sz="900"/>
            </a:lvl7pPr>
            <a:lvl8pPr marL="1800225" indent="0" algn="ctr">
              <a:buNone/>
              <a:defRPr sz="900"/>
            </a:lvl8pPr>
            <a:lvl9pPr marL="2057400" indent="0" algn="ctr">
              <a:buNone/>
              <a:defRPr sz="900"/>
            </a:lvl9pPr>
          </a:lstStyle>
          <a:p>
            <a:r>
              <a:rPr lang="en-GB"/>
              <a:t>Click to edit Master subtitle style</a:t>
            </a:r>
            <a:endParaRPr lang="en-US"/>
          </a:p>
        </p:txBody>
      </p:sp>
      <p:sp>
        <p:nvSpPr>
          <p:cNvPr id="4" name="Date Placeholder 3">
            <a:extLst>
              <a:ext uri="{FF2B5EF4-FFF2-40B4-BE49-F238E27FC236}">
                <a16:creationId xmlns:a16="http://schemas.microsoft.com/office/drawing/2014/main" id="{B5E2B6F1-452E-6B4D-A4FB-914886DEBEF2}"/>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5" name="Footer Placeholder 4">
            <a:extLst>
              <a:ext uri="{FF2B5EF4-FFF2-40B4-BE49-F238E27FC236}">
                <a16:creationId xmlns:a16="http://schemas.microsoft.com/office/drawing/2014/main" id="{EB334D34-9D99-E246-BA94-761E4B805EC3}"/>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08FCD006-CA4A-9F4C-A9F0-8DEED41D0798}"/>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132612486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C72EB16-59F9-FC46-95AA-A32DC1A245B6}"/>
              </a:ext>
            </a:extLst>
          </p:cNvPr>
          <p:cNvSpPr>
            <a:spLocks noGrp="1"/>
          </p:cNvSpPr>
          <p:nvPr>
            <p:ph type="title"/>
          </p:nvPr>
        </p:nvSpPr>
        <p:spPr/>
        <p:txBody>
          <a:bodyPr/>
          <a:lstStyle/>
          <a:p>
            <a:r>
              <a:rPr lang="en-GB"/>
              <a:t>Click to edit Master title style</a:t>
            </a:r>
            <a:endParaRPr lang="en-US"/>
          </a:p>
        </p:txBody>
      </p:sp>
      <p:sp>
        <p:nvSpPr>
          <p:cNvPr id="3" name="Content Placeholder 2">
            <a:extLst>
              <a:ext uri="{FF2B5EF4-FFF2-40B4-BE49-F238E27FC236}">
                <a16:creationId xmlns:a16="http://schemas.microsoft.com/office/drawing/2014/main" id="{D663EC55-17FC-2C45-9823-6B13221866FD}"/>
              </a:ext>
            </a:extLst>
          </p:cNvPr>
          <p:cNvSpPr>
            <a:spLocks noGrp="1"/>
          </p:cNvSpPr>
          <p:nvPr>
            <p:ph idx="1"/>
          </p:nvPr>
        </p:nvSpPr>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4" name="Date Placeholder 3">
            <a:extLst>
              <a:ext uri="{FF2B5EF4-FFF2-40B4-BE49-F238E27FC236}">
                <a16:creationId xmlns:a16="http://schemas.microsoft.com/office/drawing/2014/main" id="{53B4B20D-C287-5041-B70A-B307CCD3DCF6}"/>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5" name="Footer Placeholder 4">
            <a:extLst>
              <a:ext uri="{FF2B5EF4-FFF2-40B4-BE49-F238E27FC236}">
                <a16:creationId xmlns:a16="http://schemas.microsoft.com/office/drawing/2014/main" id="{D5E8CA42-B739-8844-A7F9-30B6C8CEB0B9}"/>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D2F24A2A-C5FD-884E-AE48-FC6E5C42FDBC}"/>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78333710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638B0A-D649-7B46-994E-FF32D8677269}"/>
              </a:ext>
            </a:extLst>
          </p:cNvPr>
          <p:cNvSpPr>
            <a:spLocks noGrp="1"/>
          </p:cNvSpPr>
          <p:nvPr>
            <p:ph type="title"/>
          </p:nvPr>
        </p:nvSpPr>
        <p:spPr>
          <a:xfrm>
            <a:off x="467916" y="2469622"/>
            <a:ext cx="5915025" cy="4120620"/>
          </a:xfrm>
        </p:spPr>
        <p:txBody>
          <a:bodyPr anchor="b"/>
          <a:lstStyle>
            <a:lvl1pPr>
              <a:defRPr sz="3375"/>
            </a:lvl1pPr>
          </a:lstStyle>
          <a:p>
            <a:r>
              <a:rPr lang="en-GB"/>
              <a:t>Click to edit Master title style</a:t>
            </a:r>
            <a:endParaRPr lang="en-US"/>
          </a:p>
        </p:txBody>
      </p:sp>
      <p:sp>
        <p:nvSpPr>
          <p:cNvPr id="3" name="Text Placeholder 2">
            <a:extLst>
              <a:ext uri="{FF2B5EF4-FFF2-40B4-BE49-F238E27FC236}">
                <a16:creationId xmlns:a16="http://schemas.microsoft.com/office/drawing/2014/main" id="{34E73DFC-E2CE-CE40-B258-EC15751622A5}"/>
              </a:ext>
            </a:extLst>
          </p:cNvPr>
          <p:cNvSpPr>
            <a:spLocks noGrp="1"/>
          </p:cNvSpPr>
          <p:nvPr>
            <p:ph type="body" idx="1"/>
          </p:nvPr>
        </p:nvSpPr>
        <p:spPr>
          <a:xfrm>
            <a:off x="467916" y="6629225"/>
            <a:ext cx="5915025" cy="2166937"/>
          </a:xfrm>
        </p:spPr>
        <p:txBody>
          <a:bodyPr/>
          <a:lstStyle>
            <a:lvl1pPr marL="0" indent="0">
              <a:buNone/>
              <a:defRPr sz="1350">
                <a:solidFill>
                  <a:schemeClr val="tx1">
                    <a:tint val="75000"/>
                  </a:schemeClr>
                </a:solidFill>
              </a:defRPr>
            </a:lvl1pPr>
            <a:lvl2pPr marL="257175" indent="0">
              <a:buNone/>
              <a:defRPr sz="1125">
                <a:solidFill>
                  <a:schemeClr val="tx1">
                    <a:tint val="75000"/>
                  </a:schemeClr>
                </a:solidFill>
              </a:defRPr>
            </a:lvl2pPr>
            <a:lvl3pPr marL="514350" indent="0">
              <a:buNone/>
              <a:defRPr sz="1013">
                <a:solidFill>
                  <a:schemeClr val="tx1">
                    <a:tint val="75000"/>
                  </a:schemeClr>
                </a:solidFill>
              </a:defRPr>
            </a:lvl3pPr>
            <a:lvl4pPr marL="771525" indent="0">
              <a:buNone/>
              <a:defRPr sz="900">
                <a:solidFill>
                  <a:schemeClr val="tx1">
                    <a:tint val="75000"/>
                  </a:schemeClr>
                </a:solidFill>
              </a:defRPr>
            </a:lvl4pPr>
            <a:lvl5pPr marL="1028700" indent="0">
              <a:buNone/>
              <a:defRPr sz="900">
                <a:solidFill>
                  <a:schemeClr val="tx1">
                    <a:tint val="75000"/>
                  </a:schemeClr>
                </a:solidFill>
              </a:defRPr>
            </a:lvl5pPr>
            <a:lvl6pPr marL="1285875" indent="0">
              <a:buNone/>
              <a:defRPr sz="900">
                <a:solidFill>
                  <a:schemeClr val="tx1">
                    <a:tint val="75000"/>
                  </a:schemeClr>
                </a:solidFill>
              </a:defRPr>
            </a:lvl6pPr>
            <a:lvl7pPr marL="1543050" indent="0">
              <a:buNone/>
              <a:defRPr sz="900">
                <a:solidFill>
                  <a:schemeClr val="tx1">
                    <a:tint val="75000"/>
                  </a:schemeClr>
                </a:solidFill>
              </a:defRPr>
            </a:lvl7pPr>
            <a:lvl8pPr marL="1800225" indent="0">
              <a:buNone/>
              <a:defRPr sz="900">
                <a:solidFill>
                  <a:schemeClr val="tx1">
                    <a:tint val="75000"/>
                  </a:schemeClr>
                </a:solidFill>
              </a:defRPr>
            </a:lvl8pPr>
            <a:lvl9pPr marL="2057400" indent="0">
              <a:buNone/>
              <a:defRPr sz="900">
                <a:solidFill>
                  <a:schemeClr val="tx1">
                    <a:tint val="75000"/>
                  </a:schemeClr>
                </a:solidFill>
              </a:defRPr>
            </a:lvl9pPr>
          </a:lstStyle>
          <a:p>
            <a:pPr lvl="0"/>
            <a:r>
              <a:rPr lang="en-GB"/>
              <a:t>Click to edit Master text styles</a:t>
            </a:r>
          </a:p>
        </p:txBody>
      </p:sp>
      <p:sp>
        <p:nvSpPr>
          <p:cNvPr id="4" name="Date Placeholder 3">
            <a:extLst>
              <a:ext uri="{FF2B5EF4-FFF2-40B4-BE49-F238E27FC236}">
                <a16:creationId xmlns:a16="http://schemas.microsoft.com/office/drawing/2014/main" id="{3D2BCC82-81E8-A442-8FFA-414DC98360FB}"/>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5" name="Footer Placeholder 4">
            <a:extLst>
              <a:ext uri="{FF2B5EF4-FFF2-40B4-BE49-F238E27FC236}">
                <a16:creationId xmlns:a16="http://schemas.microsoft.com/office/drawing/2014/main" id="{408D6A33-829C-5246-89B5-07AE76184636}"/>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16CDD7CC-A19B-6A4E-B9C8-32985110ECF7}"/>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25303056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8FF913-C72D-544B-8E3D-1592206D1D96}"/>
              </a:ext>
            </a:extLst>
          </p:cNvPr>
          <p:cNvSpPr>
            <a:spLocks noGrp="1"/>
          </p:cNvSpPr>
          <p:nvPr>
            <p:ph type="title"/>
          </p:nvPr>
        </p:nvSpPr>
        <p:spPr/>
        <p:txBody>
          <a:bodyPr/>
          <a:lstStyle/>
          <a:p>
            <a:r>
              <a:rPr lang="en-GB"/>
              <a:t>Click to edit Master title style</a:t>
            </a:r>
            <a:endParaRPr lang="en-US"/>
          </a:p>
        </p:txBody>
      </p:sp>
      <p:sp>
        <p:nvSpPr>
          <p:cNvPr id="3" name="Content Placeholder 2">
            <a:extLst>
              <a:ext uri="{FF2B5EF4-FFF2-40B4-BE49-F238E27FC236}">
                <a16:creationId xmlns:a16="http://schemas.microsoft.com/office/drawing/2014/main" id="{FA0C0041-728C-0449-8426-ADD276478977}"/>
              </a:ext>
            </a:extLst>
          </p:cNvPr>
          <p:cNvSpPr>
            <a:spLocks noGrp="1"/>
          </p:cNvSpPr>
          <p:nvPr>
            <p:ph sz="half" idx="1"/>
          </p:nvPr>
        </p:nvSpPr>
        <p:spPr>
          <a:xfrm>
            <a:off x="471488" y="2637014"/>
            <a:ext cx="2914650" cy="6285266"/>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4" name="Content Placeholder 3">
            <a:extLst>
              <a:ext uri="{FF2B5EF4-FFF2-40B4-BE49-F238E27FC236}">
                <a16:creationId xmlns:a16="http://schemas.microsoft.com/office/drawing/2014/main" id="{F4D4AAC7-39C1-4344-84DE-C1BD7A9BCCAF}"/>
              </a:ext>
            </a:extLst>
          </p:cNvPr>
          <p:cNvSpPr>
            <a:spLocks noGrp="1"/>
          </p:cNvSpPr>
          <p:nvPr>
            <p:ph sz="half" idx="2"/>
          </p:nvPr>
        </p:nvSpPr>
        <p:spPr>
          <a:xfrm>
            <a:off x="3471863" y="2637014"/>
            <a:ext cx="2914650" cy="6285266"/>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5" name="Date Placeholder 4">
            <a:extLst>
              <a:ext uri="{FF2B5EF4-FFF2-40B4-BE49-F238E27FC236}">
                <a16:creationId xmlns:a16="http://schemas.microsoft.com/office/drawing/2014/main" id="{7AF08C39-AF24-E148-8EDB-DBCD1DC04BCA}"/>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6" name="Footer Placeholder 5">
            <a:extLst>
              <a:ext uri="{FF2B5EF4-FFF2-40B4-BE49-F238E27FC236}">
                <a16:creationId xmlns:a16="http://schemas.microsoft.com/office/drawing/2014/main" id="{0AD08F75-D7E4-1841-93B1-A1BED910CEB7}"/>
              </a:ext>
            </a:extLst>
          </p:cNvPr>
          <p:cNvSpPr>
            <a:spLocks noGrp="1"/>
          </p:cNvSpPr>
          <p:nvPr>
            <p:ph type="ftr" sz="quarter" idx="11"/>
          </p:nvPr>
        </p:nvSpPr>
        <p:spPr/>
        <p:txBody>
          <a:bodyPr/>
          <a:lstStyle/>
          <a:p>
            <a:endParaRPr lang="en-US" dirty="0"/>
          </a:p>
        </p:txBody>
      </p:sp>
      <p:sp>
        <p:nvSpPr>
          <p:cNvPr id="7" name="Slide Number Placeholder 6">
            <a:extLst>
              <a:ext uri="{FF2B5EF4-FFF2-40B4-BE49-F238E27FC236}">
                <a16:creationId xmlns:a16="http://schemas.microsoft.com/office/drawing/2014/main" id="{7233F4C6-DC2B-E64E-AE88-3FD4FAF353B5}"/>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138207083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E5CB1E-D0DA-4743-9A8B-17FC0E61A118}"/>
              </a:ext>
            </a:extLst>
          </p:cNvPr>
          <p:cNvSpPr>
            <a:spLocks noGrp="1"/>
          </p:cNvSpPr>
          <p:nvPr>
            <p:ph type="title"/>
          </p:nvPr>
        </p:nvSpPr>
        <p:spPr>
          <a:xfrm>
            <a:off x="472381" y="527404"/>
            <a:ext cx="5915025" cy="1914702"/>
          </a:xfrm>
        </p:spPr>
        <p:txBody>
          <a:bodyPr/>
          <a:lstStyle/>
          <a:p>
            <a:r>
              <a:rPr lang="en-GB"/>
              <a:t>Click to edit Master title style</a:t>
            </a:r>
            <a:endParaRPr lang="en-US"/>
          </a:p>
        </p:txBody>
      </p:sp>
      <p:sp>
        <p:nvSpPr>
          <p:cNvPr id="3" name="Text Placeholder 2">
            <a:extLst>
              <a:ext uri="{FF2B5EF4-FFF2-40B4-BE49-F238E27FC236}">
                <a16:creationId xmlns:a16="http://schemas.microsoft.com/office/drawing/2014/main" id="{14E079A5-E03B-984C-B258-6B05B00AF52D}"/>
              </a:ext>
            </a:extLst>
          </p:cNvPr>
          <p:cNvSpPr>
            <a:spLocks noGrp="1"/>
          </p:cNvSpPr>
          <p:nvPr>
            <p:ph type="body" idx="1"/>
          </p:nvPr>
        </p:nvSpPr>
        <p:spPr>
          <a:xfrm>
            <a:off x="472381" y="2428347"/>
            <a:ext cx="2901255" cy="1190095"/>
          </a:xfrm>
        </p:spPr>
        <p:txBody>
          <a:bodyPr anchor="b"/>
          <a:lstStyle>
            <a:lvl1pPr marL="0" indent="0">
              <a:buNone/>
              <a:defRPr sz="1350" b="1"/>
            </a:lvl1pPr>
            <a:lvl2pPr marL="257175" indent="0">
              <a:buNone/>
              <a:defRPr sz="1125" b="1"/>
            </a:lvl2pPr>
            <a:lvl3pPr marL="514350" indent="0">
              <a:buNone/>
              <a:defRPr sz="1013" b="1"/>
            </a:lvl3pPr>
            <a:lvl4pPr marL="771525" indent="0">
              <a:buNone/>
              <a:defRPr sz="900" b="1"/>
            </a:lvl4pPr>
            <a:lvl5pPr marL="1028700" indent="0">
              <a:buNone/>
              <a:defRPr sz="900" b="1"/>
            </a:lvl5pPr>
            <a:lvl6pPr marL="1285875" indent="0">
              <a:buNone/>
              <a:defRPr sz="900" b="1"/>
            </a:lvl6pPr>
            <a:lvl7pPr marL="1543050" indent="0">
              <a:buNone/>
              <a:defRPr sz="900" b="1"/>
            </a:lvl7pPr>
            <a:lvl8pPr marL="1800225" indent="0">
              <a:buNone/>
              <a:defRPr sz="900" b="1"/>
            </a:lvl8pPr>
            <a:lvl9pPr marL="2057400" indent="0">
              <a:buNone/>
              <a:defRPr sz="900" b="1"/>
            </a:lvl9pPr>
          </a:lstStyle>
          <a:p>
            <a:pPr lvl="0"/>
            <a:r>
              <a:rPr lang="en-GB"/>
              <a:t>Click to edit Master text styles</a:t>
            </a:r>
          </a:p>
        </p:txBody>
      </p:sp>
      <p:sp>
        <p:nvSpPr>
          <p:cNvPr id="4" name="Content Placeholder 3">
            <a:extLst>
              <a:ext uri="{FF2B5EF4-FFF2-40B4-BE49-F238E27FC236}">
                <a16:creationId xmlns:a16="http://schemas.microsoft.com/office/drawing/2014/main" id="{1E05D501-D785-624C-886C-34F0BEF39A67}"/>
              </a:ext>
            </a:extLst>
          </p:cNvPr>
          <p:cNvSpPr>
            <a:spLocks noGrp="1"/>
          </p:cNvSpPr>
          <p:nvPr>
            <p:ph sz="half" idx="2"/>
          </p:nvPr>
        </p:nvSpPr>
        <p:spPr>
          <a:xfrm>
            <a:off x="472381" y="3618442"/>
            <a:ext cx="2901255" cy="5322183"/>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5" name="Text Placeholder 4">
            <a:extLst>
              <a:ext uri="{FF2B5EF4-FFF2-40B4-BE49-F238E27FC236}">
                <a16:creationId xmlns:a16="http://schemas.microsoft.com/office/drawing/2014/main" id="{739C0A1F-879D-5A48-A0E4-5EEFBB61EFB3}"/>
              </a:ext>
            </a:extLst>
          </p:cNvPr>
          <p:cNvSpPr>
            <a:spLocks noGrp="1"/>
          </p:cNvSpPr>
          <p:nvPr>
            <p:ph type="body" sz="quarter" idx="3"/>
          </p:nvPr>
        </p:nvSpPr>
        <p:spPr>
          <a:xfrm>
            <a:off x="3471863" y="2428347"/>
            <a:ext cx="2915543" cy="1190095"/>
          </a:xfrm>
        </p:spPr>
        <p:txBody>
          <a:bodyPr anchor="b"/>
          <a:lstStyle>
            <a:lvl1pPr marL="0" indent="0">
              <a:buNone/>
              <a:defRPr sz="1350" b="1"/>
            </a:lvl1pPr>
            <a:lvl2pPr marL="257175" indent="0">
              <a:buNone/>
              <a:defRPr sz="1125" b="1"/>
            </a:lvl2pPr>
            <a:lvl3pPr marL="514350" indent="0">
              <a:buNone/>
              <a:defRPr sz="1013" b="1"/>
            </a:lvl3pPr>
            <a:lvl4pPr marL="771525" indent="0">
              <a:buNone/>
              <a:defRPr sz="900" b="1"/>
            </a:lvl4pPr>
            <a:lvl5pPr marL="1028700" indent="0">
              <a:buNone/>
              <a:defRPr sz="900" b="1"/>
            </a:lvl5pPr>
            <a:lvl6pPr marL="1285875" indent="0">
              <a:buNone/>
              <a:defRPr sz="900" b="1"/>
            </a:lvl6pPr>
            <a:lvl7pPr marL="1543050" indent="0">
              <a:buNone/>
              <a:defRPr sz="900" b="1"/>
            </a:lvl7pPr>
            <a:lvl8pPr marL="1800225" indent="0">
              <a:buNone/>
              <a:defRPr sz="900" b="1"/>
            </a:lvl8pPr>
            <a:lvl9pPr marL="2057400" indent="0">
              <a:buNone/>
              <a:defRPr sz="900" b="1"/>
            </a:lvl9pPr>
          </a:lstStyle>
          <a:p>
            <a:pPr lvl="0"/>
            <a:r>
              <a:rPr lang="en-GB"/>
              <a:t>Click to edit Master text styles</a:t>
            </a:r>
          </a:p>
        </p:txBody>
      </p:sp>
      <p:sp>
        <p:nvSpPr>
          <p:cNvPr id="6" name="Content Placeholder 5">
            <a:extLst>
              <a:ext uri="{FF2B5EF4-FFF2-40B4-BE49-F238E27FC236}">
                <a16:creationId xmlns:a16="http://schemas.microsoft.com/office/drawing/2014/main" id="{F6384DFD-9F5F-164B-9453-88BC69E511F2}"/>
              </a:ext>
            </a:extLst>
          </p:cNvPr>
          <p:cNvSpPr>
            <a:spLocks noGrp="1"/>
          </p:cNvSpPr>
          <p:nvPr>
            <p:ph sz="quarter" idx="4"/>
          </p:nvPr>
        </p:nvSpPr>
        <p:spPr>
          <a:xfrm>
            <a:off x="3471863" y="3618442"/>
            <a:ext cx="2915543" cy="5322183"/>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7" name="Date Placeholder 6">
            <a:extLst>
              <a:ext uri="{FF2B5EF4-FFF2-40B4-BE49-F238E27FC236}">
                <a16:creationId xmlns:a16="http://schemas.microsoft.com/office/drawing/2014/main" id="{B8538C75-EDB0-7148-98B3-19734CE0DBA0}"/>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8" name="Footer Placeholder 7">
            <a:extLst>
              <a:ext uri="{FF2B5EF4-FFF2-40B4-BE49-F238E27FC236}">
                <a16:creationId xmlns:a16="http://schemas.microsoft.com/office/drawing/2014/main" id="{1744B4BF-4CB5-EF49-B9B3-51607D1A1802}"/>
              </a:ext>
            </a:extLst>
          </p:cNvPr>
          <p:cNvSpPr>
            <a:spLocks noGrp="1"/>
          </p:cNvSpPr>
          <p:nvPr>
            <p:ph type="ftr" sz="quarter" idx="11"/>
          </p:nvPr>
        </p:nvSpPr>
        <p:spPr/>
        <p:txBody>
          <a:bodyPr/>
          <a:lstStyle/>
          <a:p>
            <a:endParaRPr lang="en-US" dirty="0"/>
          </a:p>
        </p:txBody>
      </p:sp>
      <p:sp>
        <p:nvSpPr>
          <p:cNvPr id="9" name="Slide Number Placeholder 8">
            <a:extLst>
              <a:ext uri="{FF2B5EF4-FFF2-40B4-BE49-F238E27FC236}">
                <a16:creationId xmlns:a16="http://schemas.microsoft.com/office/drawing/2014/main" id="{2CA30F62-2C10-2B4E-A045-5CB28F439C53}"/>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136471094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13A0B0-2F32-9947-A9DE-B2A5B52D2DCD}"/>
              </a:ext>
            </a:extLst>
          </p:cNvPr>
          <p:cNvSpPr>
            <a:spLocks noGrp="1"/>
          </p:cNvSpPr>
          <p:nvPr>
            <p:ph type="title"/>
          </p:nvPr>
        </p:nvSpPr>
        <p:spPr/>
        <p:txBody>
          <a:bodyPr/>
          <a:lstStyle/>
          <a:p>
            <a:r>
              <a:rPr lang="en-GB"/>
              <a:t>Click to edit Master title style</a:t>
            </a:r>
            <a:endParaRPr lang="en-US"/>
          </a:p>
        </p:txBody>
      </p:sp>
      <p:sp>
        <p:nvSpPr>
          <p:cNvPr id="3" name="Date Placeholder 2">
            <a:extLst>
              <a:ext uri="{FF2B5EF4-FFF2-40B4-BE49-F238E27FC236}">
                <a16:creationId xmlns:a16="http://schemas.microsoft.com/office/drawing/2014/main" id="{DF840162-0120-EE4C-B9A5-1EA29967380B}"/>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4" name="Footer Placeholder 3">
            <a:extLst>
              <a:ext uri="{FF2B5EF4-FFF2-40B4-BE49-F238E27FC236}">
                <a16:creationId xmlns:a16="http://schemas.microsoft.com/office/drawing/2014/main" id="{66F9D8DB-0F6D-FB40-8054-C55E8A60CF98}"/>
              </a:ext>
            </a:extLst>
          </p:cNvPr>
          <p:cNvSpPr>
            <a:spLocks noGrp="1"/>
          </p:cNvSpPr>
          <p:nvPr>
            <p:ph type="ftr" sz="quarter" idx="11"/>
          </p:nvPr>
        </p:nvSpPr>
        <p:spPr/>
        <p:txBody>
          <a:bodyPr/>
          <a:lstStyle/>
          <a:p>
            <a:endParaRPr lang="en-US" dirty="0"/>
          </a:p>
        </p:txBody>
      </p:sp>
      <p:sp>
        <p:nvSpPr>
          <p:cNvPr id="5" name="Slide Number Placeholder 4">
            <a:extLst>
              <a:ext uri="{FF2B5EF4-FFF2-40B4-BE49-F238E27FC236}">
                <a16:creationId xmlns:a16="http://schemas.microsoft.com/office/drawing/2014/main" id="{07F70144-DAD5-334B-9671-9F4D2B56A78F}"/>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56082416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959FB1D3-9A8E-CC4D-A76D-F188CF6E23E0}"/>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3" name="Footer Placeholder 2">
            <a:extLst>
              <a:ext uri="{FF2B5EF4-FFF2-40B4-BE49-F238E27FC236}">
                <a16:creationId xmlns:a16="http://schemas.microsoft.com/office/drawing/2014/main" id="{B319B2C1-F4F8-E44D-9230-A365485C8A65}"/>
              </a:ext>
            </a:extLst>
          </p:cNvPr>
          <p:cNvSpPr>
            <a:spLocks noGrp="1"/>
          </p:cNvSpPr>
          <p:nvPr>
            <p:ph type="ftr" sz="quarter" idx="11"/>
          </p:nvPr>
        </p:nvSpPr>
        <p:spPr/>
        <p:txBody>
          <a:bodyPr/>
          <a:lstStyle/>
          <a:p>
            <a:endParaRPr lang="en-US" dirty="0"/>
          </a:p>
        </p:txBody>
      </p:sp>
      <p:sp>
        <p:nvSpPr>
          <p:cNvPr id="4" name="Slide Number Placeholder 3">
            <a:extLst>
              <a:ext uri="{FF2B5EF4-FFF2-40B4-BE49-F238E27FC236}">
                <a16:creationId xmlns:a16="http://schemas.microsoft.com/office/drawing/2014/main" id="{3D5381AB-EDD0-9944-A9CE-3AB5FE2BC0B1}"/>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36446067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2E0E2A5-AD6C-C447-A694-BF4A9313A57F}"/>
              </a:ext>
            </a:extLst>
          </p:cNvPr>
          <p:cNvSpPr>
            <a:spLocks noGrp="1"/>
          </p:cNvSpPr>
          <p:nvPr>
            <p:ph type="title"/>
          </p:nvPr>
        </p:nvSpPr>
        <p:spPr>
          <a:xfrm>
            <a:off x="472381" y="660400"/>
            <a:ext cx="2211883" cy="2311400"/>
          </a:xfrm>
        </p:spPr>
        <p:txBody>
          <a:bodyPr anchor="b"/>
          <a:lstStyle>
            <a:lvl1pPr>
              <a:defRPr sz="1800"/>
            </a:lvl1pPr>
          </a:lstStyle>
          <a:p>
            <a:r>
              <a:rPr lang="en-GB"/>
              <a:t>Click to edit Master title style</a:t>
            </a:r>
            <a:endParaRPr lang="en-US"/>
          </a:p>
        </p:txBody>
      </p:sp>
      <p:sp>
        <p:nvSpPr>
          <p:cNvPr id="3" name="Content Placeholder 2">
            <a:extLst>
              <a:ext uri="{FF2B5EF4-FFF2-40B4-BE49-F238E27FC236}">
                <a16:creationId xmlns:a16="http://schemas.microsoft.com/office/drawing/2014/main" id="{D6D3BBA8-241D-DC4A-9BD6-04230795CC85}"/>
              </a:ext>
            </a:extLst>
          </p:cNvPr>
          <p:cNvSpPr>
            <a:spLocks noGrp="1"/>
          </p:cNvSpPr>
          <p:nvPr>
            <p:ph idx="1"/>
          </p:nvPr>
        </p:nvSpPr>
        <p:spPr>
          <a:xfrm>
            <a:off x="2915543" y="1426281"/>
            <a:ext cx="3471863" cy="7039681"/>
          </a:xfrm>
        </p:spPr>
        <p:txBody>
          <a:bodyPr/>
          <a:lstStyle>
            <a:lvl1pPr>
              <a:defRPr sz="1800"/>
            </a:lvl1pPr>
            <a:lvl2pPr>
              <a:defRPr sz="1575"/>
            </a:lvl2pPr>
            <a:lvl3pPr>
              <a:defRPr sz="1350"/>
            </a:lvl3pPr>
            <a:lvl4pPr>
              <a:defRPr sz="1125"/>
            </a:lvl4pPr>
            <a:lvl5pPr>
              <a:defRPr sz="1125"/>
            </a:lvl5pPr>
            <a:lvl6pPr>
              <a:defRPr sz="1125"/>
            </a:lvl6pPr>
            <a:lvl7pPr>
              <a:defRPr sz="1125"/>
            </a:lvl7pPr>
            <a:lvl8pPr>
              <a:defRPr sz="1125"/>
            </a:lvl8pPr>
            <a:lvl9pPr>
              <a:defRPr sz="1125"/>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4" name="Text Placeholder 3">
            <a:extLst>
              <a:ext uri="{FF2B5EF4-FFF2-40B4-BE49-F238E27FC236}">
                <a16:creationId xmlns:a16="http://schemas.microsoft.com/office/drawing/2014/main" id="{88034861-63F7-E34F-ABD0-82DBBB44FED8}"/>
              </a:ext>
            </a:extLst>
          </p:cNvPr>
          <p:cNvSpPr>
            <a:spLocks noGrp="1"/>
          </p:cNvSpPr>
          <p:nvPr>
            <p:ph type="body" sz="half" idx="2"/>
          </p:nvPr>
        </p:nvSpPr>
        <p:spPr>
          <a:xfrm>
            <a:off x="472381" y="2971800"/>
            <a:ext cx="2211883" cy="5505627"/>
          </a:xfrm>
        </p:spPr>
        <p:txBody>
          <a:bodyPr/>
          <a:lstStyle>
            <a:lvl1pPr marL="0" indent="0">
              <a:buNone/>
              <a:defRPr sz="900"/>
            </a:lvl1pPr>
            <a:lvl2pPr marL="257175" indent="0">
              <a:buNone/>
              <a:defRPr sz="788"/>
            </a:lvl2pPr>
            <a:lvl3pPr marL="514350" indent="0">
              <a:buNone/>
              <a:defRPr sz="675"/>
            </a:lvl3pPr>
            <a:lvl4pPr marL="771525" indent="0">
              <a:buNone/>
              <a:defRPr sz="563"/>
            </a:lvl4pPr>
            <a:lvl5pPr marL="1028700" indent="0">
              <a:buNone/>
              <a:defRPr sz="563"/>
            </a:lvl5pPr>
            <a:lvl6pPr marL="1285875" indent="0">
              <a:buNone/>
              <a:defRPr sz="563"/>
            </a:lvl6pPr>
            <a:lvl7pPr marL="1543050" indent="0">
              <a:buNone/>
              <a:defRPr sz="563"/>
            </a:lvl7pPr>
            <a:lvl8pPr marL="1800225" indent="0">
              <a:buNone/>
              <a:defRPr sz="563"/>
            </a:lvl8pPr>
            <a:lvl9pPr marL="2057400" indent="0">
              <a:buNone/>
              <a:defRPr sz="563"/>
            </a:lvl9pPr>
          </a:lstStyle>
          <a:p>
            <a:pPr lvl="0"/>
            <a:r>
              <a:rPr lang="en-GB"/>
              <a:t>Click to edit Master text styles</a:t>
            </a:r>
          </a:p>
        </p:txBody>
      </p:sp>
      <p:sp>
        <p:nvSpPr>
          <p:cNvPr id="5" name="Date Placeholder 4">
            <a:extLst>
              <a:ext uri="{FF2B5EF4-FFF2-40B4-BE49-F238E27FC236}">
                <a16:creationId xmlns:a16="http://schemas.microsoft.com/office/drawing/2014/main" id="{5C1878FE-5B63-0D4E-B254-E16D80B02F8C}"/>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6" name="Footer Placeholder 5">
            <a:extLst>
              <a:ext uri="{FF2B5EF4-FFF2-40B4-BE49-F238E27FC236}">
                <a16:creationId xmlns:a16="http://schemas.microsoft.com/office/drawing/2014/main" id="{63EDC8AC-3147-6344-883C-3EB90735A79E}"/>
              </a:ext>
            </a:extLst>
          </p:cNvPr>
          <p:cNvSpPr>
            <a:spLocks noGrp="1"/>
          </p:cNvSpPr>
          <p:nvPr>
            <p:ph type="ftr" sz="quarter" idx="11"/>
          </p:nvPr>
        </p:nvSpPr>
        <p:spPr/>
        <p:txBody>
          <a:bodyPr/>
          <a:lstStyle/>
          <a:p>
            <a:endParaRPr lang="en-US" dirty="0"/>
          </a:p>
        </p:txBody>
      </p:sp>
      <p:sp>
        <p:nvSpPr>
          <p:cNvPr id="7" name="Slide Number Placeholder 6">
            <a:extLst>
              <a:ext uri="{FF2B5EF4-FFF2-40B4-BE49-F238E27FC236}">
                <a16:creationId xmlns:a16="http://schemas.microsoft.com/office/drawing/2014/main" id="{123F3D87-CBEB-5649-A8D4-6F2296C72DFE}"/>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141285111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CBB02A-D6EA-D049-B4C1-DBB0F1C8CE7B}"/>
              </a:ext>
            </a:extLst>
          </p:cNvPr>
          <p:cNvSpPr>
            <a:spLocks noGrp="1"/>
          </p:cNvSpPr>
          <p:nvPr>
            <p:ph type="title"/>
          </p:nvPr>
        </p:nvSpPr>
        <p:spPr>
          <a:xfrm>
            <a:off x="472381" y="660400"/>
            <a:ext cx="2211883" cy="2311400"/>
          </a:xfrm>
        </p:spPr>
        <p:txBody>
          <a:bodyPr anchor="b"/>
          <a:lstStyle>
            <a:lvl1pPr>
              <a:defRPr sz="1800"/>
            </a:lvl1pPr>
          </a:lstStyle>
          <a:p>
            <a:r>
              <a:rPr lang="en-GB"/>
              <a:t>Click to edit Master title style</a:t>
            </a:r>
            <a:endParaRPr lang="en-US"/>
          </a:p>
        </p:txBody>
      </p:sp>
      <p:sp>
        <p:nvSpPr>
          <p:cNvPr id="3" name="Picture Placeholder 2">
            <a:extLst>
              <a:ext uri="{FF2B5EF4-FFF2-40B4-BE49-F238E27FC236}">
                <a16:creationId xmlns:a16="http://schemas.microsoft.com/office/drawing/2014/main" id="{8F09D7AE-17C3-A342-BC82-1ADE7B091469}"/>
              </a:ext>
            </a:extLst>
          </p:cNvPr>
          <p:cNvSpPr>
            <a:spLocks noGrp="1"/>
          </p:cNvSpPr>
          <p:nvPr>
            <p:ph type="pic" idx="1"/>
          </p:nvPr>
        </p:nvSpPr>
        <p:spPr>
          <a:xfrm>
            <a:off x="2915543" y="1426281"/>
            <a:ext cx="3471863" cy="7039681"/>
          </a:xfrm>
        </p:spPr>
        <p:txBody>
          <a:bodyPr/>
          <a:lstStyle>
            <a:lvl1pPr marL="0" indent="0">
              <a:buNone/>
              <a:defRPr sz="1800"/>
            </a:lvl1pPr>
            <a:lvl2pPr marL="257175" indent="0">
              <a:buNone/>
              <a:defRPr sz="1575"/>
            </a:lvl2pPr>
            <a:lvl3pPr marL="514350" indent="0">
              <a:buNone/>
              <a:defRPr sz="1350"/>
            </a:lvl3pPr>
            <a:lvl4pPr marL="771525" indent="0">
              <a:buNone/>
              <a:defRPr sz="1125"/>
            </a:lvl4pPr>
            <a:lvl5pPr marL="1028700" indent="0">
              <a:buNone/>
              <a:defRPr sz="1125"/>
            </a:lvl5pPr>
            <a:lvl6pPr marL="1285875" indent="0">
              <a:buNone/>
              <a:defRPr sz="1125"/>
            </a:lvl6pPr>
            <a:lvl7pPr marL="1543050" indent="0">
              <a:buNone/>
              <a:defRPr sz="1125"/>
            </a:lvl7pPr>
            <a:lvl8pPr marL="1800225" indent="0">
              <a:buNone/>
              <a:defRPr sz="1125"/>
            </a:lvl8pPr>
            <a:lvl9pPr marL="2057400" indent="0">
              <a:buNone/>
              <a:defRPr sz="1125"/>
            </a:lvl9pPr>
          </a:lstStyle>
          <a:p>
            <a:endParaRPr lang="en-US" dirty="0"/>
          </a:p>
        </p:txBody>
      </p:sp>
      <p:sp>
        <p:nvSpPr>
          <p:cNvPr id="4" name="Text Placeholder 3">
            <a:extLst>
              <a:ext uri="{FF2B5EF4-FFF2-40B4-BE49-F238E27FC236}">
                <a16:creationId xmlns:a16="http://schemas.microsoft.com/office/drawing/2014/main" id="{490DEE26-B15D-7645-8DBA-BA59F856E039}"/>
              </a:ext>
            </a:extLst>
          </p:cNvPr>
          <p:cNvSpPr>
            <a:spLocks noGrp="1"/>
          </p:cNvSpPr>
          <p:nvPr>
            <p:ph type="body" sz="half" idx="2"/>
          </p:nvPr>
        </p:nvSpPr>
        <p:spPr>
          <a:xfrm>
            <a:off x="472381" y="2971800"/>
            <a:ext cx="2211883" cy="5505627"/>
          </a:xfrm>
        </p:spPr>
        <p:txBody>
          <a:bodyPr/>
          <a:lstStyle>
            <a:lvl1pPr marL="0" indent="0">
              <a:buNone/>
              <a:defRPr sz="900"/>
            </a:lvl1pPr>
            <a:lvl2pPr marL="257175" indent="0">
              <a:buNone/>
              <a:defRPr sz="788"/>
            </a:lvl2pPr>
            <a:lvl3pPr marL="514350" indent="0">
              <a:buNone/>
              <a:defRPr sz="675"/>
            </a:lvl3pPr>
            <a:lvl4pPr marL="771525" indent="0">
              <a:buNone/>
              <a:defRPr sz="563"/>
            </a:lvl4pPr>
            <a:lvl5pPr marL="1028700" indent="0">
              <a:buNone/>
              <a:defRPr sz="563"/>
            </a:lvl5pPr>
            <a:lvl6pPr marL="1285875" indent="0">
              <a:buNone/>
              <a:defRPr sz="563"/>
            </a:lvl6pPr>
            <a:lvl7pPr marL="1543050" indent="0">
              <a:buNone/>
              <a:defRPr sz="563"/>
            </a:lvl7pPr>
            <a:lvl8pPr marL="1800225" indent="0">
              <a:buNone/>
              <a:defRPr sz="563"/>
            </a:lvl8pPr>
            <a:lvl9pPr marL="2057400" indent="0">
              <a:buNone/>
              <a:defRPr sz="563"/>
            </a:lvl9pPr>
          </a:lstStyle>
          <a:p>
            <a:pPr lvl="0"/>
            <a:r>
              <a:rPr lang="en-GB"/>
              <a:t>Click to edit Master text styles</a:t>
            </a:r>
          </a:p>
        </p:txBody>
      </p:sp>
      <p:sp>
        <p:nvSpPr>
          <p:cNvPr id="5" name="Date Placeholder 4">
            <a:extLst>
              <a:ext uri="{FF2B5EF4-FFF2-40B4-BE49-F238E27FC236}">
                <a16:creationId xmlns:a16="http://schemas.microsoft.com/office/drawing/2014/main" id="{12165A68-EA20-CD43-8AE1-E004E90DBF4F}"/>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6" name="Footer Placeholder 5">
            <a:extLst>
              <a:ext uri="{FF2B5EF4-FFF2-40B4-BE49-F238E27FC236}">
                <a16:creationId xmlns:a16="http://schemas.microsoft.com/office/drawing/2014/main" id="{3EEB432B-C628-9F47-82E5-5ABDC4479B26}"/>
              </a:ext>
            </a:extLst>
          </p:cNvPr>
          <p:cNvSpPr>
            <a:spLocks noGrp="1"/>
          </p:cNvSpPr>
          <p:nvPr>
            <p:ph type="ftr" sz="quarter" idx="11"/>
          </p:nvPr>
        </p:nvSpPr>
        <p:spPr/>
        <p:txBody>
          <a:bodyPr/>
          <a:lstStyle/>
          <a:p>
            <a:endParaRPr lang="en-US" dirty="0"/>
          </a:p>
        </p:txBody>
      </p:sp>
      <p:sp>
        <p:nvSpPr>
          <p:cNvPr id="7" name="Slide Number Placeholder 6">
            <a:extLst>
              <a:ext uri="{FF2B5EF4-FFF2-40B4-BE49-F238E27FC236}">
                <a16:creationId xmlns:a16="http://schemas.microsoft.com/office/drawing/2014/main" id="{7452BE14-1644-0E45-BC75-B1C9980A5BE1}"/>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360539526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DE9231-B2B4-074D-8B1E-D4377B4675CE}"/>
              </a:ext>
            </a:extLst>
          </p:cNvPr>
          <p:cNvSpPr>
            <a:spLocks noGrp="1"/>
          </p:cNvSpPr>
          <p:nvPr>
            <p:ph type="title"/>
          </p:nvPr>
        </p:nvSpPr>
        <p:spPr/>
        <p:txBody>
          <a:bodyPr/>
          <a:lstStyle/>
          <a:p>
            <a:r>
              <a:rPr lang="en-GB"/>
              <a:t>Click to edit Master title style</a:t>
            </a:r>
            <a:endParaRPr lang="en-US"/>
          </a:p>
        </p:txBody>
      </p:sp>
      <p:sp>
        <p:nvSpPr>
          <p:cNvPr id="3" name="Vertical Text Placeholder 2">
            <a:extLst>
              <a:ext uri="{FF2B5EF4-FFF2-40B4-BE49-F238E27FC236}">
                <a16:creationId xmlns:a16="http://schemas.microsoft.com/office/drawing/2014/main" id="{015C6B8B-A470-2D4A-B976-582EFCEF159E}"/>
              </a:ext>
            </a:extLst>
          </p:cNvPr>
          <p:cNvSpPr>
            <a:spLocks noGrp="1"/>
          </p:cNvSpPr>
          <p:nvPr>
            <p:ph type="body" orient="vert" idx="1"/>
          </p:nvPr>
        </p:nvSpPr>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4" name="Date Placeholder 3">
            <a:extLst>
              <a:ext uri="{FF2B5EF4-FFF2-40B4-BE49-F238E27FC236}">
                <a16:creationId xmlns:a16="http://schemas.microsoft.com/office/drawing/2014/main" id="{AE77CEED-C3BA-144E-A8BC-78E96AE9D0EB}"/>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5" name="Footer Placeholder 4">
            <a:extLst>
              <a:ext uri="{FF2B5EF4-FFF2-40B4-BE49-F238E27FC236}">
                <a16:creationId xmlns:a16="http://schemas.microsoft.com/office/drawing/2014/main" id="{F758FA60-1663-4A4B-AFC9-A7919D7AF253}"/>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5798A72B-8BB7-044C-B1C6-E373B9724E4D}"/>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298033581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566CAC79-1867-F04F-8F97-10C2A59AEAFE}"/>
              </a:ext>
            </a:extLst>
          </p:cNvPr>
          <p:cNvSpPr>
            <a:spLocks noGrp="1"/>
          </p:cNvSpPr>
          <p:nvPr>
            <p:ph type="title" orient="vert"/>
          </p:nvPr>
        </p:nvSpPr>
        <p:spPr>
          <a:xfrm>
            <a:off x="4907756" y="527403"/>
            <a:ext cx="1478756" cy="8394877"/>
          </a:xfrm>
        </p:spPr>
        <p:txBody>
          <a:bodyPr vert="eaVert"/>
          <a:lstStyle/>
          <a:p>
            <a:r>
              <a:rPr lang="en-GB"/>
              <a:t>Click to edit Master title style</a:t>
            </a:r>
            <a:endParaRPr lang="en-US"/>
          </a:p>
        </p:txBody>
      </p:sp>
      <p:sp>
        <p:nvSpPr>
          <p:cNvPr id="3" name="Vertical Text Placeholder 2">
            <a:extLst>
              <a:ext uri="{FF2B5EF4-FFF2-40B4-BE49-F238E27FC236}">
                <a16:creationId xmlns:a16="http://schemas.microsoft.com/office/drawing/2014/main" id="{CB659732-9F15-7247-88AC-C6A736077D7E}"/>
              </a:ext>
            </a:extLst>
          </p:cNvPr>
          <p:cNvSpPr>
            <a:spLocks noGrp="1"/>
          </p:cNvSpPr>
          <p:nvPr>
            <p:ph type="body" orient="vert" idx="1"/>
          </p:nvPr>
        </p:nvSpPr>
        <p:spPr>
          <a:xfrm>
            <a:off x="471487" y="527403"/>
            <a:ext cx="4350544" cy="8394877"/>
          </a:xfrm>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4" name="Date Placeholder 3">
            <a:extLst>
              <a:ext uri="{FF2B5EF4-FFF2-40B4-BE49-F238E27FC236}">
                <a16:creationId xmlns:a16="http://schemas.microsoft.com/office/drawing/2014/main" id="{0178A33B-121C-A347-ACA0-76167DC00672}"/>
              </a:ext>
            </a:extLst>
          </p:cNvPr>
          <p:cNvSpPr>
            <a:spLocks noGrp="1"/>
          </p:cNvSpPr>
          <p:nvPr>
            <p:ph type="dt" sz="half" idx="10"/>
          </p:nvPr>
        </p:nvSpPr>
        <p:spPr/>
        <p:txBody>
          <a:bodyPr/>
          <a:lstStyle/>
          <a:p>
            <a:fld id="{02AC24A9-CCB6-4F8D-B8DB-C2F3692CFA5A}" type="datetimeFigureOut">
              <a:rPr lang="en-US" smtClean="0"/>
              <a:t>7/8/20</a:t>
            </a:fld>
            <a:endParaRPr lang="en-US" dirty="0"/>
          </a:p>
        </p:txBody>
      </p:sp>
      <p:sp>
        <p:nvSpPr>
          <p:cNvPr id="5" name="Footer Placeholder 4">
            <a:extLst>
              <a:ext uri="{FF2B5EF4-FFF2-40B4-BE49-F238E27FC236}">
                <a16:creationId xmlns:a16="http://schemas.microsoft.com/office/drawing/2014/main" id="{D1489A01-4490-0F43-AA60-6E78A3CE97E2}"/>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74C83828-360D-1B42-9656-E9CD19265EF0}"/>
              </a:ext>
            </a:extLst>
          </p:cNvPr>
          <p:cNvSpPr>
            <a:spLocks noGrp="1"/>
          </p:cNvSpPr>
          <p:nvPr>
            <p:ph type="sldNum" sz="quarter" idx="12"/>
          </p:nvPr>
        </p:nvSpPr>
        <p:spPr/>
        <p:txBody>
          <a:bodyPr/>
          <a:lstStyle/>
          <a:p>
            <a:fld id="{B2DC25EE-239B-4C5F-AAD1-255A7D5F1EE2}" type="slidenum">
              <a:rPr lang="en-US" smtClean="0"/>
              <a:t>‹#›</a:t>
            </a:fld>
            <a:endParaRPr lang="en-US" dirty="0"/>
          </a:p>
        </p:txBody>
      </p:sp>
    </p:spTree>
    <p:extLst>
      <p:ext uri="{BB962C8B-B14F-4D97-AF65-F5344CB8AC3E}">
        <p14:creationId xmlns:p14="http://schemas.microsoft.com/office/powerpoint/2010/main" val="320664347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0EB8136-4330-4480-80D9-0F6FD970617C}"/>
              </a:ext>
            </a:extLst>
          </p:cNvPr>
          <p:cNvSpPr>
            <a:spLocks noGrp="1"/>
          </p:cNvSpPr>
          <p:nvPr>
            <p:ph type="ctrTitle"/>
          </p:nvPr>
        </p:nvSpPr>
        <p:spPr>
          <a:xfrm>
            <a:off x="324043" y="1624584"/>
            <a:ext cx="6208205" cy="4583176"/>
          </a:xfrm>
        </p:spPr>
        <p:txBody>
          <a:bodyPr anchor="b">
            <a:normAutofit/>
          </a:bodyPr>
          <a:lstStyle>
            <a:lvl1pPr algn="l">
              <a:defRPr sz="4500"/>
            </a:lvl1pPr>
          </a:lstStyle>
          <a:p>
            <a:r>
              <a:rPr lang="en-US" dirty="0"/>
              <a:t>Click to edit Master title style</a:t>
            </a:r>
          </a:p>
        </p:txBody>
      </p:sp>
      <p:sp>
        <p:nvSpPr>
          <p:cNvPr id="3" name="Subtitle 2">
            <a:extLst>
              <a:ext uri="{FF2B5EF4-FFF2-40B4-BE49-F238E27FC236}">
                <a16:creationId xmlns:a16="http://schemas.microsoft.com/office/drawing/2014/main" id="{566E5739-DD96-45FB-B609-3E3447A52FED}"/>
              </a:ext>
            </a:extLst>
          </p:cNvPr>
          <p:cNvSpPr>
            <a:spLocks noGrp="1"/>
          </p:cNvSpPr>
          <p:nvPr>
            <p:ph type="subTitle" idx="1"/>
          </p:nvPr>
        </p:nvSpPr>
        <p:spPr>
          <a:xfrm>
            <a:off x="324043" y="6828536"/>
            <a:ext cx="6208205" cy="2139696"/>
          </a:xfrm>
        </p:spPr>
        <p:txBody>
          <a:bodyPr>
            <a:normAutofit/>
          </a:bodyPr>
          <a:lstStyle>
            <a:lvl1pPr marL="0" indent="0" algn="l">
              <a:buNone/>
              <a:defRPr sz="1575"/>
            </a:lvl1pPr>
            <a:lvl2pPr marL="257171" indent="0" algn="ctr">
              <a:buNone/>
              <a:defRPr sz="1125"/>
            </a:lvl2pPr>
            <a:lvl3pPr marL="514342" indent="0" algn="ctr">
              <a:buNone/>
              <a:defRPr sz="1013"/>
            </a:lvl3pPr>
            <a:lvl4pPr marL="771512" indent="0" algn="ctr">
              <a:buNone/>
              <a:defRPr sz="900"/>
            </a:lvl4pPr>
            <a:lvl5pPr marL="1028683" indent="0" algn="ctr">
              <a:buNone/>
              <a:defRPr sz="900"/>
            </a:lvl5pPr>
            <a:lvl6pPr marL="1285853" indent="0" algn="ctr">
              <a:buNone/>
              <a:defRPr sz="900"/>
            </a:lvl6pPr>
            <a:lvl7pPr marL="1543024" indent="0" algn="ctr">
              <a:buNone/>
              <a:defRPr sz="900"/>
            </a:lvl7pPr>
            <a:lvl8pPr marL="1800195" indent="0" algn="ctr">
              <a:buNone/>
              <a:defRPr sz="900"/>
            </a:lvl8pPr>
            <a:lvl9pPr marL="2057366" indent="0" algn="ctr">
              <a:buNone/>
              <a:defRPr sz="900"/>
            </a:lvl9pPr>
          </a:lstStyle>
          <a:p>
            <a:r>
              <a:rPr lang="en-US" dirty="0"/>
              <a:t>Click to edit Master subtitle style</a:t>
            </a:r>
          </a:p>
        </p:txBody>
      </p:sp>
      <p:sp>
        <p:nvSpPr>
          <p:cNvPr id="4" name="Date Placeholder 3">
            <a:extLst>
              <a:ext uri="{FF2B5EF4-FFF2-40B4-BE49-F238E27FC236}">
                <a16:creationId xmlns:a16="http://schemas.microsoft.com/office/drawing/2014/main" id="{1B9FF558-51F9-42A2-9944-DBE23DA8B224}"/>
              </a:ext>
            </a:extLst>
          </p:cNvPr>
          <p:cNvSpPr>
            <a:spLocks noGrp="1"/>
          </p:cNvSpPr>
          <p:nvPr>
            <p:ph type="dt" sz="half" idx="10"/>
          </p:nvPr>
        </p:nvSpPr>
        <p:spPr>
          <a:xfrm>
            <a:off x="324041" y="9181399"/>
            <a:ext cx="1543050" cy="527403"/>
          </a:xfrm>
        </p:spPr>
        <p:txBody>
          <a:bodyPr/>
          <a:lstStyle/>
          <a:p>
            <a:fld id="{02AC24A9-CCB6-4F8D-B8DB-C2F3692CFA5A}" type="datetimeFigureOut">
              <a:rPr lang="en-US" smtClean="0"/>
              <a:t>7/8/20</a:t>
            </a:fld>
            <a:endParaRPr lang="en-US" dirty="0"/>
          </a:p>
        </p:txBody>
      </p:sp>
      <p:sp>
        <p:nvSpPr>
          <p:cNvPr id="5" name="Footer Placeholder 4">
            <a:extLst>
              <a:ext uri="{FF2B5EF4-FFF2-40B4-BE49-F238E27FC236}">
                <a16:creationId xmlns:a16="http://schemas.microsoft.com/office/drawing/2014/main" id="{8B8C0E86-A7F7-4BDC-A637-254E5252DED5}"/>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C3D10ADE-E9DA-4E57-BF57-1CCB65219839}"/>
              </a:ext>
            </a:extLst>
          </p:cNvPr>
          <p:cNvSpPr>
            <a:spLocks noGrp="1"/>
          </p:cNvSpPr>
          <p:nvPr>
            <p:ph type="sldNum" sz="quarter" idx="12"/>
          </p:nvPr>
        </p:nvSpPr>
        <p:spPr>
          <a:xfrm>
            <a:off x="4989195" y="9181399"/>
            <a:ext cx="1543050" cy="527403"/>
          </a:xfrm>
        </p:spPr>
        <p:txBody>
          <a:bodyPr/>
          <a:lstStyle/>
          <a:p>
            <a:fld id="{B2DC25EE-239B-4C5F-AAD1-255A7D5F1EE2}" type="slidenum">
              <a:rPr lang="en-US" smtClean="0"/>
              <a:t>‹#›</a:t>
            </a:fld>
            <a:endParaRPr lang="en-US" dirty="0"/>
          </a:p>
        </p:txBody>
      </p:sp>
      <p:sp>
        <p:nvSpPr>
          <p:cNvPr id="8" name="Rectangle 7">
            <a:extLst>
              <a:ext uri="{FF2B5EF4-FFF2-40B4-BE49-F238E27FC236}">
                <a16:creationId xmlns:a16="http://schemas.microsoft.com/office/drawing/2014/main" id="{8D06CE56-3881-4ADA-8CEF-D18B02C242A3}"/>
              </a:ext>
            </a:extLst>
          </p:cNvPr>
          <p:cNvSpPr/>
          <p:nvPr/>
        </p:nvSpPr>
        <p:spPr>
          <a:xfrm rot="5400000">
            <a:off x="417853" y="811403"/>
            <a:ext cx="211328" cy="39605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514342" rtl="0" eaLnBrk="1" fontAlgn="auto" latinLnBrk="0" hangingPunct="1">
              <a:lnSpc>
                <a:spcPct val="100000"/>
              </a:lnSpc>
              <a:spcBef>
                <a:spcPts val="0"/>
              </a:spcBef>
              <a:spcAft>
                <a:spcPts val="0"/>
              </a:spcAft>
              <a:buClrTx/>
              <a:buSzTx/>
              <a:buFontTx/>
              <a:buNone/>
              <a:tabLst/>
              <a:defRPr/>
            </a:pPr>
            <a:endParaRPr kumimoji="0" lang="en-US" sz="1013"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0" name="Rectangle 9">
            <a:extLst>
              <a:ext uri="{FF2B5EF4-FFF2-40B4-BE49-F238E27FC236}">
                <a16:creationId xmlns:a16="http://schemas.microsoft.com/office/drawing/2014/main" id="{79F3C543-62EC-4433-9C93-A2CD8764E9B4}"/>
              </a:ext>
            </a:extLst>
          </p:cNvPr>
          <p:cNvSpPr/>
          <p:nvPr/>
        </p:nvSpPr>
        <p:spPr>
          <a:xfrm flipV="1">
            <a:off x="325495" y="6501735"/>
            <a:ext cx="6207017" cy="26416"/>
          </a:xfrm>
          <a:prstGeom prst="rect">
            <a:avLst/>
          </a:prstGeom>
          <a:solidFill>
            <a:schemeClr val="tx2">
              <a:lumMod val="25000"/>
              <a:lumOff val="75000"/>
            </a:schemeClr>
          </a:solidFill>
          <a:ln w="317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514342" rtl="0" eaLnBrk="1" fontAlgn="auto" latinLnBrk="0" hangingPunct="1">
              <a:lnSpc>
                <a:spcPct val="100000"/>
              </a:lnSpc>
              <a:spcBef>
                <a:spcPts val="0"/>
              </a:spcBef>
              <a:spcAft>
                <a:spcPts val="0"/>
              </a:spcAft>
              <a:buClrTx/>
              <a:buSzTx/>
              <a:buFontTx/>
              <a:buNone/>
              <a:tabLst/>
              <a:defRPr/>
            </a:pPr>
            <a:endParaRPr kumimoji="0" lang="en-US" sz="1013"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29207440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56524E07-E2DE-D943-AFB9-E8EEE3413B3D}"/>
              </a:ext>
            </a:extLst>
          </p:cNvPr>
          <p:cNvSpPr>
            <a:spLocks noGrp="1"/>
          </p:cNvSpPr>
          <p:nvPr>
            <p:ph type="title"/>
          </p:nvPr>
        </p:nvSpPr>
        <p:spPr>
          <a:xfrm>
            <a:off x="471488" y="527404"/>
            <a:ext cx="5915025" cy="1914702"/>
          </a:xfrm>
          <a:prstGeom prst="rect">
            <a:avLst/>
          </a:prstGeom>
        </p:spPr>
        <p:txBody>
          <a:bodyPr vert="horz" lIns="91440" tIns="45720" rIns="91440" bIns="45720" rtlCol="0" anchor="ctr">
            <a:normAutofit/>
          </a:bodyPr>
          <a:lstStyle/>
          <a:p>
            <a:r>
              <a:rPr lang="en-GB"/>
              <a:t>Click to edit Master title style</a:t>
            </a:r>
            <a:endParaRPr lang="en-US"/>
          </a:p>
        </p:txBody>
      </p:sp>
      <p:sp>
        <p:nvSpPr>
          <p:cNvPr id="3" name="Text Placeholder 2">
            <a:extLst>
              <a:ext uri="{FF2B5EF4-FFF2-40B4-BE49-F238E27FC236}">
                <a16:creationId xmlns:a16="http://schemas.microsoft.com/office/drawing/2014/main" id="{E0180664-FFDE-4945-81BE-CBF88297ADE3}"/>
              </a:ext>
            </a:extLst>
          </p:cNvPr>
          <p:cNvSpPr>
            <a:spLocks noGrp="1"/>
          </p:cNvSpPr>
          <p:nvPr>
            <p:ph type="body" idx="1"/>
          </p:nvPr>
        </p:nvSpPr>
        <p:spPr>
          <a:xfrm>
            <a:off x="471488" y="2637014"/>
            <a:ext cx="5915025" cy="6285266"/>
          </a:xfrm>
          <a:prstGeom prst="rect">
            <a:avLst/>
          </a:prstGeom>
        </p:spPr>
        <p:txBody>
          <a:bodyPr vert="horz" lIns="91440" tIns="45720" rIns="91440" bIns="45720" rtlCol="0">
            <a:normAutofit/>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4" name="Date Placeholder 3">
            <a:extLst>
              <a:ext uri="{FF2B5EF4-FFF2-40B4-BE49-F238E27FC236}">
                <a16:creationId xmlns:a16="http://schemas.microsoft.com/office/drawing/2014/main" id="{4D247B39-2A7B-B94B-BCD3-950A95DE9BDA}"/>
              </a:ext>
            </a:extLst>
          </p:cNvPr>
          <p:cNvSpPr>
            <a:spLocks noGrp="1"/>
          </p:cNvSpPr>
          <p:nvPr>
            <p:ph type="dt" sz="half" idx="2"/>
          </p:nvPr>
        </p:nvSpPr>
        <p:spPr>
          <a:xfrm>
            <a:off x="471488" y="9181395"/>
            <a:ext cx="1543050" cy="527403"/>
          </a:xfrm>
          <a:prstGeom prst="rect">
            <a:avLst/>
          </a:prstGeom>
        </p:spPr>
        <p:txBody>
          <a:bodyPr vert="horz" lIns="91440" tIns="45720" rIns="91440" bIns="45720" rtlCol="0" anchor="ctr"/>
          <a:lstStyle>
            <a:lvl1pPr algn="l">
              <a:defRPr sz="675">
                <a:solidFill>
                  <a:schemeClr val="tx1">
                    <a:tint val="75000"/>
                  </a:schemeClr>
                </a:solidFill>
              </a:defRPr>
            </a:lvl1pPr>
          </a:lstStyle>
          <a:p>
            <a:fld id="{02AC24A9-CCB6-4F8D-B8DB-C2F3692CFA5A}" type="datetimeFigureOut">
              <a:rPr lang="en-US" smtClean="0"/>
              <a:t>7/8/20</a:t>
            </a:fld>
            <a:endParaRPr lang="en-US" dirty="0"/>
          </a:p>
        </p:txBody>
      </p:sp>
      <p:sp>
        <p:nvSpPr>
          <p:cNvPr id="5" name="Footer Placeholder 4">
            <a:extLst>
              <a:ext uri="{FF2B5EF4-FFF2-40B4-BE49-F238E27FC236}">
                <a16:creationId xmlns:a16="http://schemas.microsoft.com/office/drawing/2014/main" id="{2B4DE668-6FE4-5347-A25B-7E4C52C1EA8E}"/>
              </a:ext>
            </a:extLst>
          </p:cNvPr>
          <p:cNvSpPr>
            <a:spLocks noGrp="1"/>
          </p:cNvSpPr>
          <p:nvPr>
            <p:ph type="ftr" sz="quarter" idx="3"/>
          </p:nvPr>
        </p:nvSpPr>
        <p:spPr>
          <a:xfrm>
            <a:off x="2271713" y="9181395"/>
            <a:ext cx="2314575" cy="527403"/>
          </a:xfrm>
          <a:prstGeom prst="rect">
            <a:avLst/>
          </a:prstGeom>
        </p:spPr>
        <p:txBody>
          <a:bodyPr vert="horz" lIns="91440" tIns="45720" rIns="91440" bIns="45720" rtlCol="0" anchor="ctr"/>
          <a:lstStyle>
            <a:lvl1pPr algn="ctr">
              <a:defRPr sz="675">
                <a:solidFill>
                  <a:schemeClr val="tx1">
                    <a:tint val="75000"/>
                  </a:schemeClr>
                </a:solidFill>
              </a:defRPr>
            </a:lvl1pPr>
          </a:lstStyle>
          <a:p>
            <a:endParaRPr lang="en-US" dirty="0"/>
          </a:p>
        </p:txBody>
      </p:sp>
      <p:sp>
        <p:nvSpPr>
          <p:cNvPr id="6" name="Slide Number Placeholder 5">
            <a:extLst>
              <a:ext uri="{FF2B5EF4-FFF2-40B4-BE49-F238E27FC236}">
                <a16:creationId xmlns:a16="http://schemas.microsoft.com/office/drawing/2014/main" id="{7721ED40-0747-6249-B42C-52500E4DDE9C}"/>
              </a:ext>
            </a:extLst>
          </p:cNvPr>
          <p:cNvSpPr>
            <a:spLocks noGrp="1"/>
          </p:cNvSpPr>
          <p:nvPr>
            <p:ph type="sldNum" sz="quarter" idx="4"/>
          </p:nvPr>
        </p:nvSpPr>
        <p:spPr>
          <a:xfrm>
            <a:off x="4843463" y="9181395"/>
            <a:ext cx="1543050" cy="527403"/>
          </a:xfrm>
          <a:prstGeom prst="rect">
            <a:avLst/>
          </a:prstGeom>
        </p:spPr>
        <p:txBody>
          <a:bodyPr vert="horz" lIns="91440" tIns="45720" rIns="91440" bIns="45720" rtlCol="0" anchor="ctr"/>
          <a:lstStyle>
            <a:lvl1pPr algn="r">
              <a:defRPr sz="675">
                <a:solidFill>
                  <a:schemeClr val="tx1">
                    <a:tint val="75000"/>
                  </a:schemeClr>
                </a:solidFill>
              </a:defRPr>
            </a:lvl1pPr>
          </a:lstStyle>
          <a:p>
            <a:fld id="{B2DC25EE-239B-4C5F-AAD1-255A7D5F1EE2}" type="slidenum">
              <a:rPr lang="en-US" smtClean="0"/>
              <a:t>‹#›</a:t>
            </a:fld>
            <a:endParaRPr lang="en-US" dirty="0"/>
          </a:p>
        </p:txBody>
      </p:sp>
      <p:pic>
        <p:nvPicPr>
          <p:cNvPr id="7" name="Picture 6" descr="A picture containing screenshot&#10;&#10;Description automatically generated">
            <a:extLst>
              <a:ext uri="{FF2B5EF4-FFF2-40B4-BE49-F238E27FC236}">
                <a16:creationId xmlns:a16="http://schemas.microsoft.com/office/drawing/2014/main" id="{59DD686E-72F0-F149-8E00-6EEFEAE9958A}"/>
              </a:ext>
            </a:extLst>
          </p:cNvPr>
          <p:cNvPicPr>
            <a:picLocks noChangeAspect="1"/>
          </p:cNvPicPr>
          <p:nvPr userDrawn="1"/>
        </p:nvPicPr>
        <p:blipFill>
          <a:blip r:embed="rId14" cstate="screen">
            <a:extLst>
              <a:ext uri="{28A0092B-C50C-407E-A947-70E740481C1C}">
                <a14:useLocalDpi xmlns:a14="http://schemas.microsoft.com/office/drawing/2010/main"/>
              </a:ext>
            </a:extLst>
          </a:blip>
          <a:stretch>
            <a:fillRect/>
          </a:stretch>
        </p:blipFill>
        <p:spPr>
          <a:xfrm>
            <a:off x="0" y="0"/>
            <a:ext cx="6858000" cy="9693408"/>
          </a:xfrm>
          <a:prstGeom prst="rect">
            <a:avLst/>
          </a:prstGeom>
        </p:spPr>
      </p:pic>
    </p:spTree>
    <p:extLst>
      <p:ext uri="{BB962C8B-B14F-4D97-AF65-F5344CB8AC3E}">
        <p14:creationId xmlns:p14="http://schemas.microsoft.com/office/powerpoint/2010/main" val="668195800"/>
      </p:ext>
    </p:extLst>
  </p:cSld>
  <p:clrMap bg1="lt1" tx1="dk1" bg2="lt2" tx2="dk2" accent1="accent1" accent2="accent2" accent3="accent3" accent4="accent4" accent5="accent5" accent6="accent6" hlink="hlink" folHlink="folHlink"/>
  <p:sldLayoutIdLst>
    <p:sldLayoutId id="2147483734" r:id="rId1"/>
    <p:sldLayoutId id="2147483735" r:id="rId2"/>
    <p:sldLayoutId id="2147483736" r:id="rId3"/>
    <p:sldLayoutId id="2147483737" r:id="rId4"/>
    <p:sldLayoutId id="2147483738" r:id="rId5"/>
    <p:sldLayoutId id="2147483739" r:id="rId6"/>
    <p:sldLayoutId id="2147483740" r:id="rId7"/>
    <p:sldLayoutId id="2147483741" r:id="rId8"/>
    <p:sldLayoutId id="2147483742" r:id="rId9"/>
    <p:sldLayoutId id="2147483743" r:id="rId10"/>
    <p:sldLayoutId id="2147483744" r:id="rId11"/>
    <p:sldLayoutId id="2147483721" r:id="rId12"/>
  </p:sldLayoutIdLst>
  <p:txStyles>
    <p:titleStyle>
      <a:lvl1pPr algn="l" defTabSz="514350" rtl="0" eaLnBrk="1" latinLnBrk="0" hangingPunct="1">
        <a:lnSpc>
          <a:spcPct val="90000"/>
        </a:lnSpc>
        <a:spcBef>
          <a:spcPct val="0"/>
        </a:spcBef>
        <a:buNone/>
        <a:defRPr sz="2475" kern="1200">
          <a:solidFill>
            <a:schemeClr val="tx1"/>
          </a:solidFill>
          <a:latin typeface="+mj-lt"/>
          <a:ea typeface="+mj-ea"/>
          <a:cs typeface="+mj-cs"/>
        </a:defRPr>
      </a:lvl1pPr>
    </p:titleStyle>
    <p:bodyStyle>
      <a:lvl1pPr marL="128588" indent="-128588" algn="l" defTabSz="514350" rtl="0" eaLnBrk="1" latinLnBrk="0" hangingPunct="1">
        <a:lnSpc>
          <a:spcPct val="90000"/>
        </a:lnSpc>
        <a:spcBef>
          <a:spcPts val="563"/>
        </a:spcBef>
        <a:buFont typeface="Arial" panose="020B0604020202020204" pitchFamily="34" charset="0"/>
        <a:buChar char="•"/>
        <a:defRPr sz="1575" kern="1200">
          <a:solidFill>
            <a:schemeClr val="tx1"/>
          </a:solidFill>
          <a:latin typeface="+mn-lt"/>
          <a:ea typeface="+mn-ea"/>
          <a:cs typeface="+mn-cs"/>
        </a:defRPr>
      </a:lvl1pPr>
      <a:lvl2pPr marL="385763" indent="-128588" algn="l" defTabSz="514350" rtl="0" eaLnBrk="1" latinLnBrk="0" hangingPunct="1">
        <a:lnSpc>
          <a:spcPct val="90000"/>
        </a:lnSpc>
        <a:spcBef>
          <a:spcPts val="281"/>
        </a:spcBef>
        <a:buFont typeface="Arial" panose="020B0604020202020204" pitchFamily="34" charset="0"/>
        <a:buChar char="•"/>
        <a:defRPr sz="1350" kern="1200">
          <a:solidFill>
            <a:schemeClr val="tx1"/>
          </a:solidFill>
          <a:latin typeface="+mn-lt"/>
          <a:ea typeface="+mn-ea"/>
          <a:cs typeface="+mn-cs"/>
        </a:defRPr>
      </a:lvl2pPr>
      <a:lvl3pPr marL="642938" indent="-128588" algn="l" defTabSz="514350" rtl="0" eaLnBrk="1" latinLnBrk="0" hangingPunct="1">
        <a:lnSpc>
          <a:spcPct val="90000"/>
        </a:lnSpc>
        <a:spcBef>
          <a:spcPts val="281"/>
        </a:spcBef>
        <a:buFont typeface="Arial" panose="020B0604020202020204" pitchFamily="34" charset="0"/>
        <a:buChar char="•"/>
        <a:defRPr sz="1125" kern="1200">
          <a:solidFill>
            <a:schemeClr val="tx1"/>
          </a:solidFill>
          <a:latin typeface="+mn-lt"/>
          <a:ea typeface="+mn-ea"/>
          <a:cs typeface="+mn-cs"/>
        </a:defRPr>
      </a:lvl3pPr>
      <a:lvl4pPr marL="900113" indent="-128588" algn="l" defTabSz="514350" rtl="0" eaLnBrk="1" latinLnBrk="0" hangingPunct="1">
        <a:lnSpc>
          <a:spcPct val="90000"/>
        </a:lnSpc>
        <a:spcBef>
          <a:spcPts val="281"/>
        </a:spcBef>
        <a:buFont typeface="Arial" panose="020B0604020202020204" pitchFamily="34" charset="0"/>
        <a:buChar char="•"/>
        <a:defRPr sz="1013" kern="1200">
          <a:solidFill>
            <a:schemeClr val="tx1"/>
          </a:solidFill>
          <a:latin typeface="+mn-lt"/>
          <a:ea typeface="+mn-ea"/>
          <a:cs typeface="+mn-cs"/>
        </a:defRPr>
      </a:lvl4pPr>
      <a:lvl5pPr marL="1157288" indent="-128588" algn="l" defTabSz="514350" rtl="0" eaLnBrk="1" latinLnBrk="0" hangingPunct="1">
        <a:lnSpc>
          <a:spcPct val="90000"/>
        </a:lnSpc>
        <a:spcBef>
          <a:spcPts val="281"/>
        </a:spcBef>
        <a:buFont typeface="Arial" panose="020B0604020202020204" pitchFamily="34" charset="0"/>
        <a:buChar char="•"/>
        <a:defRPr sz="1013" kern="1200">
          <a:solidFill>
            <a:schemeClr val="tx1"/>
          </a:solidFill>
          <a:latin typeface="+mn-lt"/>
          <a:ea typeface="+mn-ea"/>
          <a:cs typeface="+mn-cs"/>
        </a:defRPr>
      </a:lvl5pPr>
      <a:lvl6pPr marL="1414463" indent="-128588" algn="l" defTabSz="514350" rtl="0" eaLnBrk="1" latinLnBrk="0" hangingPunct="1">
        <a:lnSpc>
          <a:spcPct val="90000"/>
        </a:lnSpc>
        <a:spcBef>
          <a:spcPts val="281"/>
        </a:spcBef>
        <a:buFont typeface="Arial" panose="020B0604020202020204" pitchFamily="34" charset="0"/>
        <a:buChar char="•"/>
        <a:defRPr sz="1013" kern="1200">
          <a:solidFill>
            <a:schemeClr val="tx1"/>
          </a:solidFill>
          <a:latin typeface="+mn-lt"/>
          <a:ea typeface="+mn-ea"/>
          <a:cs typeface="+mn-cs"/>
        </a:defRPr>
      </a:lvl6pPr>
      <a:lvl7pPr marL="1671638" indent="-128588" algn="l" defTabSz="514350" rtl="0" eaLnBrk="1" latinLnBrk="0" hangingPunct="1">
        <a:lnSpc>
          <a:spcPct val="90000"/>
        </a:lnSpc>
        <a:spcBef>
          <a:spcPts val="281"/>
        </a:spcBef>
        <a:buFont typeface="Arial" panose="020B0604020202020204" pitchFamily="34" charset="0"/>
        <a:buChar char="•"/>
        <a:defRPr sz="1013" kern="1200">
          <a:solidFill>
            <a:schemeClr val="tx1"/>
          </a:solidFill>
          <a:latin typeface="+mn-lt"/>
          <a:ea typeface="+mn-ea"/>
          <a:cs typeface="+mn-cs"/>
        </a:defRPr>
      </a:lvl7pPr>
      <a:lvl8pPr marL="1928813" indent="-128588" algn="l" defTabSz="514350" rtl="0" eaLnBrk="1" latinLnBrk="0" hangingPunct="1">
        <a:lnSpc>
          <a:spcPct val="90000"/>
        </a:lnSpc>
        <a:spcBef>
          <a:spcPts val="281"/>
        </a:spcBef>
        <a:buFont typeface="Arial" panose="020B0604020202020204" pitchFamily="34" charset="0"/>
        <a:buChar char="•"/>
        <a:defRPr sz="1013" kern="1200">
          <a:solidFill>
            <a:schemeClr val="tx1"/>
          </a:solidFill>
          <a:latin typeface="+mn-lt"/>
          <a:ea typeface="+mn-ea"/>
          <a:cs typeface="+mn-cs"/>
        </a:defRPr>
      </a:lvl8pPr>
      <a:lvl9pPr marL="2185988" indent="-128588" algn="l" defTabSz="514350" rtl="0" eaLnBrk="1" latinLnBrk="0" hangingPunct="1">
        <a:lnSpc>
          <a:spcPct val="90000"/>
        </a:lnSpc>
        <a:spcBef>
          <a:spcPts val="281"/>
        </a:spcBef>
        <a:buFont typeface="Arial" panose="020B0604020202020204" pitchFamily="34" charset="0"/>
        <a:buChar char="•"/>
        <a:defRPr sz="1013" kern="1200">
          <a:solidFill>
            <a:schemeClr val="tx1"/>
          </a:solidFill>
          <a:latin typeface="+mn-lt"/>
          <a:ea typeface="+mn-ea"/>
          <a:cs typeface="+mn-cs"/>
        </a:defRPr>
      </a:lvl9pPr>
    </p:bodyStyle>
    <p:otherStyle>
      <a:defPPr>
        <a:defRPr lang="en-US"/>
      </a:defPPr>
      <a:lvl1pPr marL="0" algn="l" defTabSz="514350" rtl="0" eaLnBrk="1" latinLnBrk="0" hangingPunct="1">
        <a:defRPr sz="1013" kern="1200">
          <a:solidFill>
            <a:schemeClr val="tx1"/>
          </a:solidFill>
          <a:latin typeface="+mn-lt"/>
          <a:ea typeface="+mn-ea"/>
          <a:cs typeface="+mn-cs"/>
        </a:defRPr>
      </a:lvl1pPr>
      <a:lvl2pPr marL="257175" algn="l" defTabSz="514350" rtl="0" eaLnBrk="1" latinLnBrk="0" hangingPunct="1">
        <a:defRPr sz="1013" kern="1200">
          <a:solidFill>
            <a:schemeClr val="tx1"/>
          </a:solidFill>
          <a:latin typeface="+mn-lt"/>
          <a:ea typeface="+mn-ea"/>
          <a:cs typeface="+mn-cs"/>
        </a:defRPr>
      </a:lvl2pPr>
      <a:lvl3pPr marL="514350" algn="l" defTabSz="514350" rtl="0" eaLnBrk="1" latinLnBrk="0" hangingPunct="1">
        <a:defRPr sz="1013" kern="1200">
          <a:solidFill>
            <a:schemeClr val="tx1"/>
          </a:solidFill>
          <a:latin typeface="+mn-lt"/>
          <a:ea typeface="+mn-ea"/>
          <a:cs typeface="+mn-cs"/>
        </a:defRPr>
      </a:lvl3pPr>
      <a:lvl4pPr marL="771525" algn="l" defTabSz="514350" rtl="0" eaLnBrk="1" latinLnBrk="0" hangingPunct="1">
        <a:defRPr sz="1013" kern="1200">
          <a:solidFill>
            <a:schemeClr val="tx1"/>
          </a:solidFill>
          <a:latin typeface="+mn-lt"/>
          <a:ea typeface="+mn-ea"/>
          <a:cs typeface="+mn-cs"/>
        </a:defRPr>
      </a:lvl4pPr>
      <a:lvl5pPr marL="1028700" algn="l" defTabSz="514350" rtl="0" eaLnBrk="1" latinLnBrk="0" hangingPunct="1">
        <a:defRPr sz="1013" kern="1200">
          <a:solidFill>
            <a:schemeClr val="tx1"/>
          </a:solidFill>
          <a:latin typeface="+mn-lt"/>
          <a:ea typeface="+mn-ea"/>
          <a:cs typeface="+mn-cs"/>
        </a:defRPr>
      </a:lvl5pPr>
      <a:lvl6pPr marL="1285875" algn="l" defTabSz="514350" rtl="0" eaLnBrk="1" latinLnBrk="0" hangingPunct="1">
        <a:defRPr sz="1013" kern="1200">
          <a:solidFill>
            <a:schemeClr val="tx1"/>
          </a:solidFill>
          <a:latin typeface="+mn-lt"/>
          <a:ea typeface="+mn-ea"/>
          <a:cs typeface="+mn-cs"/>
        </a:defRPr>
      </a:lvl6pPr>
      <a:lvl7pPr marL="1543050" algn="l" defTabSz="514350" rtl="0" eaLnBrk="1" latinLnBrk="0" hangingPunct="1">
        <a:defRPr sz="1013" kern="1200">
          <a:solidFill>
            <a:schemeClr val="tx1"/>
          </a:solidFill>
          <a:latin typeface="+mn-lt"/>
          <a:ea typeface="+mn-ea"/>
          <a:cs typeface="+mn-cs"/>
        </a:defRPr>
      </a:lvl7pPr>
      <a:lvl8pPr marL="1800225" algn="l" defTabSz="514350" rtl="0" eaLnBrk="1" latinLnBrk="0" hangingPunct="1">
        <a:defRPr sz="1013" kern="1200">
          <a:solidFill>
            <a:schemeClr val="tx1"/>
          </a:solidFill>
          <a:latin typeface="+mn-lt"/>
          <a:ea typeface="+mn-ea"/>
          <a:cs typeface="+mn-cs"/>
        </a:defRPr>
      </a:lvl8pPr>
      <a:lvl9pPr marL="2057400" algn="l" defTabSz="514350" rtl="0" eaLnBrk="1" latinLnBrk="0" hangingPunct="1">
        <a:defRPr sz="1013"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png"/><Relationship Id="rId1" Type="http://schemas.openxmlformats.org/officeDocument/2006/relationships/slideLayout" Target="../slideLayouts/slideLayout1.xml"/><Relationship Id="rId4" Type="http://schemas.openxmlformats.org/officeDocument/2006/relationships/hyperlink" Target="mailto:Year6transition@Fulford.York.sch.uk" TargetMode="External"/></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4.png"/><Relationship Id="rId1" Type="http://schemas.openxmlformats.org/officeDocument/2006/relationships/slideLayout" Target="../slideLayouts/slideLayout1.xml"/><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3.jpe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descr="A close up of a sign&#10;&#10;Description automatically generated">
            <a:extLst>
              <a:ext uri="{FF2B5EF4-FFF2-40B4-BE49-F238E27FC236}">
                <a16:creationId xmlns:a16="http://schemas.microsoft.com/office/drawing/2014/main" id="{C9BAD4DB-80EE-3B4F-B06F-D8FC7D490DFF}"/>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1257516" y="2021787"/>
            <a:ext cx="4342968" cy="2388633"/>
          </a:xfrm>
          <a:prstGeom prst="rect">
            <a:avLst/>
          </a:prstGeom>
        </p:spPr>
      </p:pic>
      <p:pic>
        <p:nvPicPr>
          <p:cNvPr id="7" name="Picture 6"/>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5327259" y="1033704"/>
            <a:ext cx="1219853" cy="1219853"/>
          </a:xfrm>
          <a:prstGeom prst="rect">
            <a:avLst/>
          </a:prstGeom>
        </p:spPr>
      </p:pic>
      <p:sp>
        <p:nvSpPr>
          <p:cNvPr id="3" name="TextBox 2"/>
          <p:cNvSpPr txBox="1"/>
          <p:nvPr/>
        </p:nvSpPr>
        <p:spPr>
          <a:xfrm>
            <a:off x="310888" y="4388540"/>
            <a:ext cx="6236224" cy="5447645"/>
          </a:xfrm>
          <a:prstGeom prst="rect">
            <a:avLst/>
          </a:prstGeom>
          <a:noFill/>
          <a:ln>
            <a:solidFill>
              <a:schemeClr val="bg1"/>
            </a:solidFill>
          </a:ln>
        </p:spPr>
        <p:txBody>
          <a:bodyPr wrap="square" rtlCol="0">
            <a:spAutoFit/>
          </a:bodyPr>
          <a:lstStyle/>
          <a:p>
            <a:pPr>
              <a:lnSpc>
                <a:spcPct val="120000"/>
              </a:lnSpc>
            </a:pPr>
            <a:r>
              <a:rPr lang="en-GB" sz="1400" dirty="0">
                <a:latin typeface="Calibri" panose="020F0502020204030204" pitchFamily="34" charset="0"/>
                <a:cs typeface="Calibri" panose="020F0502020204030204" pitchFamily="34" charset="0"/>
              </a:rPr>
              <a:t>Hi new Year 7 students,</a:t>
            </a:r>
          </a:p>
          <a:p>
            <a:pPr>
              <a:lnSpc>
                <a:spcPct val="120000"/>
              </a:lnSpc>
            </a:pPr>
            <a:endParaRPr lang="en-GB" sz="800" dirty="0">
              <a:latin typeface="Calibri" panose="020F0502020204030204" pitchFamily="34" charset="0"/>
              <a:cs typeface="Calibri" panose="020F0502020204030204" pitchFamily="34" charset="0"/>
            </a:endParaRPr>
          </a:p>
          <a:p>
            <a:pPr>
              <a:lnSpc>
                <a:spcPct val="120000"/>
              </a:lnSpc>
            </a:pPr>
            <a:r>
              <a:rPr lang="en-GB" sz="1400" dirty="0">
                <a:latin typeface="Calibri" panose="020F0502020204030204" pitchFamily="34" charset="0"/>
                <a:cs typeface="Calibri" panose="020F0502020204030204" pitchFamily="34" charset="0"/>
              </a:rPr>
              <a:t>Thank you and well done to those of you that completed the task from last week. You showed real honesty and gave some great examples of how to adopt a growth mindset as opposed to a fixed mindset. If you didn’t get round to attempting last week’s task, don’t worry as you can complete the one for this week.</a:t>
            </a:r>
          </a:p>
          <a:p>
            <a:pPr>
              <a:lnSpc>
                <a:spcPct val="120000"/>
              </a:lnSpc>
            </a:pPr>
            <a:endParaRPr lang="en-GB" sz="1400" dirty="0">
              <a:latin typeface="Calibri" panose="020F0502020204030204" pitchFamily="34" charset="0"/>
              <a:cs typeface="Calibri" panose="020F0502020204030204" pitchFamily="34" charset="0"/>
            </a:endParaRPr>
          </a:p>
          <a:p>
            <a:pPr>
              <a:lnSpc>
                <a:spcPct val="120000"/>
              </a:lnSpc>
            </a:pPr>
            <a:r>
              <a:rPr lang="en-GB" sz="1400" dirty="0">
                <a:latin typeface="Calibri" panose="020F0502020204030204" pitchFamily="34" charset="0"/>
                <a:cs typeface="Calibri" panose="020F0502020204030204" pitchFamily="34" charset="0"/>
              </a:rPr>
              <a:t>Starting secondary school is a really exciting time. Here at Fulford we want you to feel prepared and ready to embrace the many fantastic opportunities that will come your way. The weekly tasks we are setting you are aimed at building your confidence and resilience, along with developing a positive attitude to allow you to ‘Be Awesome’. It will also give us a chance to get to know more about you.</a:t>
            </a:r>
          </a:p>
          <a:p>
            <a:pPr>
              <a:lnSpc>
                <a:spcPct val="120000"/>
              </a:lnSpc>
            </a:pPr>
            <a:endParaRPr lang="en-GB" sz="800" dirty="0">
              <a:latin typeface="Calibri" panose="020F0502020204030204" pitchFamily="34" charset="0"/>
              <a:cs typeface="Calibri" panose="020F0502020204030204" pitchFamily="34" charset="0"/>
            </a:endParaRPr>
          </a:p>
          <a:p>
            <a:pPr>
              <a:lnSpc>
                <a:spcPct val="120000"/>
              </a:lnSpc>
            </a:pPr>
            <a:r>
              <a:rPr lang="en-GB" sz="1400" dirty="0">
                <a:latin typeface="Calibri" panose="020F0502020204030204" pitchFamily="34" charset="0"/>
                <a:cs typeface="Calibri" panose="020F0502020204030204" pitchFamily="34" charset="0"/>
              </a:rPr>
              <a:t>Everyone is different and will respond to the transition to secondary school in different ways. If you look after yourself, care for those around you and always give your best effort you have nothing to worry about. Just know that there are many other students in exactly the same position as you who are all trying to make new friends and adjust to a new school life.</a:t>
            </a:r>
          </a:p>
          <a:p>
            <a:pPr>
              <a:lnSpc>
                <a:spcPct val="120000"/>
              </a:lnSpc>
            </a:pPr>
            <a:endParaRPr lang="en-GB" sz="800" dirty="0">
              <a:latin typeface="Calibri" panose="020F0502020204030204" pitchFamily="34" charset="0"/>
              <a:cs typeface="Calibri" panose="020F0502020204030204" pitchFamily="34" charset="0"/>
            </a:endParaRPr>
          </a:p>
          <a:p>
            <a:pPr>
              <a:lnSpc>
                <a:spcPct val="120000"/>
              </a:lnSpc>
            </a:pPr>
            <a:r>
              <a:rPr lang="en-GB" sz="1400" dirty="0">
                <a:latin typeface="Calibri" panose="020F0502020204030204" pitchFamily="34" charset="0"/>
                <a:cs typeface="Calibri" panose="020F0502020204030204" pitchFamily="34" charset="0"/>
              </a:rPr>
              <a:t>Have a go at completing the task either on your laptop or computer. Then feel free to share it with us by emailing it to </a:t>
            </a:r>
            <a:r>
              <a:rPr lang="en-GB" sz="1400" dirty="0">
                <a:latin typeface="Calibri" panose="020F0502020204030204" pitchFamily="34" charset="0"/>
                <a:cs typeface="Calibri" panose="020F0502020204030204" pitchFamily="34" charset="0"/>
                <a:hlinkClick r:id="rId4"/>
              </a:rPr>
              <a:t>Year6transition@Fulford.York.sch.uk</a:t>
            </a:r>
            <a:r>
              <a:rPr lang="en-GB" sz="1400" dirty="0">
                <a:latin typeface="Calibri" panose="020F0502020204030204" pitchFamily="34" charset="0"/>
                <a:cs typeface="Calibri" panose="020F0502020204030204" pitchFamily="34" charset="0"/>
              </a:rPr>
              <a:t>. We look forward to hearing from you.</a:t>
            </a:r>
          </a:p>
        </p:txBody>
      </p:sp>
    </p:spTree>
    <p:extLst>
      <p:ext uri="{BB962C8B-B14F-4D97-AF65-F5344CB8AC3E}">
        <p14:creationId xmlns:p14="http://schemas.microsoft.com/office/powerpoint/2010/main" val="134261354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descr="A close up of a sign&#10;&#10;Description automatically generated">
            <a:extLst>
              <a:ext uri="{FF2B5EF4-FFF2-40B4-BE49-F238E27FC236}">
                <a16:creationId xmlns:a16="http://schemas.microsoft.com/office/drawing/2014/main" id="{C9BAD4DB-80EE-3B4F-B06F-D8FC7D490DFF}"/>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355803" y="1288305"/>
            <a:ext cx="2884373" cy="1586406"/>
          </a:xfrm>
          <a:prstGeom prst="rect">
            <a:avLst/>
          </a:prstGeom>
        </p:spPr>
      </p:pic>
      <p:pic>
        <p:nvPicPr>
          <p:cNvPr id="7" name="Picture 6"/>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5327259" y="1033704"/>
            <a:ext cx="1219853" cy="1219853"/>
          </a:xfrm>
          <a:prstGeom prst="rect">
            <a:avLst/>
          </a:prstGeom>
        </p:spPr>
      </p:pic>
      <p:pic>
        <p:nvPicPr>
          <p:cNvPr id="2" name="Picture 1"/>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3418238" y="3122010"/>
            <a:ext cx="3128874" cy="4381793"/>
          </a:xfrm>
          <a:prstGeom prst="rect">
            <a:avLst/>
          </a:prstGeom>
        </p:spPr>
      </p:pic>
      <p:sp>
        <p:nvSpPr>
          <p:cNvPr id="3" name="TextBox 2"/>
          <p:cNvSpPr txBox="1"/>
          <p:nvPr/>
        </p:nvSpPr>
        <p:spPr>
          <a:xfrm>
            <a:off x="355803" y="3122010"/>
            <a:ext cx="2730297" cy="4524315"/>
          </a:xfrm>
          <a:prstGeom prst="rect">
            <a:avLst/>
          </a:prstGeom>
          <a:noFill/>
          <a:ln>
            <a:solidFill>
              <a:schemeClr val="bg1"/>
            </a:solidFill>
          </a:ln>
        </p:spPr>
        <p:txBody>
          <a:bodyPr wrap="square" rtlCol="0">
            <a:spAutoFit/>
          </a:bodyPr>
          <a:lstStyle/>
          <a:p>
            <a:pPr>
              <a:lnSpc>
                <a:spcPct val="120000"/>
              </a:lnSpc>
            </a:pPr>
            <a:r>
              <a:rPr lang="en-GB" sz="1600" dirty="0">
                <a:latin typeface="Calibri" panose="020F0502020204030204" pitchFamily="34" charset="0"/>
                <a:cs typeface="Calibri" panose="020F0502020204030204" pitchFamily="34" charset="0"/>
              </a:rPr>
              <a:t>The weekly tasks that we are setting you are based on ideas that originate from a book written by Matthew Syed called ‘You Are Awesome’. </a:t>
            </a:r>
          </a:p>
          <a:p>
            <a:pPr>
              <a:lnSpc>
                <a:spcPct val="120000"/>
              </a:lnSpc>
            </a:pPr>
            <a:r>
              <a:rPr lang="en-GB" sz="1600" dirty="0">
                <a:latin typeface="Calibri" panose="020F0502020204030204" pitchFamily="34" charset="0"/>
                <a:cs typeface="Calibri" panose="020F0502020204030204" pitchFamily="34" charset="0"/>
              </a:rPr>
              <a:t>At Fulford, we really try to encourage students to read outside of school to develop their literacy skills. This is a fantastic book which is really easy to read. It would help you to understand some of the tasks and prepare you for some of the challenges you will face at secondary school.</a:t>
            </a:r>
            <a:endParaRPr lang="en-GB" dirty="0"/>
          </a:p>
        </p:txBody>
      </p:sp>
    </p:spTree>
    <p:extLst>
      <p:ext uri="{BB962C8B-B14F-4D97-AF65-F5344CB8AC3E}">
        <p14:creationId xmlns:p14="http://schemas.microsoft.com/office/powerpoint/2010/main" val="258252090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7331CDC8-D04B-4382-A12A-00F9EEA173D3}"/>
              </a:ext>
            </a:extLst>
          </p:cNvPr>
          <p:cNvSpPr/>
          <p:nvPr/>
        </p:nvSpPr>
        <p:spPr>
          <a:xfrm>
            <a:off x="250756" y="3706559"/>
            <a:ext cx="6296356" cy="2659702"/>
          </a:xfrm>
          <a:prstGeom prst="rect">
            <a:avLst/>
          </a:prstGeom>
          <a:ln w="19050">
            <a:noFill/>
          </a:ln>
        </p:spPr>
        <p:txBody>
          <a:bodyPr wrap="square">
            <a:spAutoFit/>
          </a:bodyPr>
          <a:lstStyle/>
          <a:p>
            <a:pPr>
              <a:spcBef>
                <a:spcPts val="675"/>
              </a:spcBef>
            </a:pPr>
            <a:r>
              <a:rPr lang="en-GB" sz="1400" b="1" dirty="0">
                <a:solidFill>
                  <a:schemeClr val="tx1">
                    <a:lumMod val="75000"/>
                    <a:lumOff val="25000"/>
                  </a:schemeClr>
                </a:solidFill>
                <a:latin typeface="Calibri" panose="020F0502020204030204" pitchFamily="34" charset="0"/>
              </a:rPr>
              <a:t>Name three things that have changed the most about you since you started primary school.</a:t>
            </a:r>
          </a:p>
          <a:p>
            <a:pPr>
              <a:spcBef>
                <a:spcPts val="675"/>
              </a:spcBef>
            </a:pPr>
            <a:r>
              <a:rPr lang="en-GB" sz="1400" dirty="0">
                <a:solidFill>
                  <a:schemeClr val="tx1">
                    <a:lumMod val="75000"/>
                    <a:lumOff val="25000"/>
                  </a:schemeClr>
                </a:solidFill>
                <a:latin typeface="Calibri" panose="020F0502020204030204" pitchFamily="34" charset="0"/>
              </a:rPr>
              <a:t>1.</a:t>
            </a:r>
          </a:p>
          <a:p>
            <a:pPr>
              <a:spcBef>
                <a:spcPts val="675"/>
              </a:spcBef>
            </a:pPr>
            <a:endParaRPr lang="en-GB" sz="1400" dirty="0">
              <a:solidFill>
                <a:schemeClr val="tx1">
                  <a:lumMod val="75000"/>
                  <a:lumOff val="25000"/>
                </a:schemeClr>
              </a:solidFill>
              <a:latin typeface="Calibri" panose="020F0502020204030204" pitchFamily="34" charset="0"/>
            </a:endParaRPr>
          </a:p>
          <a:p>
            <a:pPr>
              <a:spcBef>
                <a:spcPts val="675"/>
              </a:spcBef>
            </a:pPr>
            <a:r>
              <a:rPr lang="en-GB" sz="1400" dirty="0">
                <a:solidFill>
                  <a:schemeClr val="tx1">
                    <a:lumMod val="75000"/>
                    <a:lumOff val="25000"/>
                  </a:schemeClr>
                </a:solidFill>
                <a:latin typeface="Calibri" panose="020F0502020204030204" pitchFamily="34" charset="0"/>
              </a:rPr>
              <a:t>2.</a:t>
            </a:r>
          </a:p>
          <a:p>
            <a:pPr>
              <a:spcBef>
                <a:spcPts val="675"/>
              </a:spcBef>
            </a:pPr>
            <a:endParaRPr lang="en-GB" sz="1400" dirty="0">
              <a:solidFill>
                <a:schemeClr val="tx1">
                  <a:lumMod val="75000"/>
                  <a:lumOff val="25000"/>
                </a:schemeClr>
              </a:solidFill>
              <a:latin typeface="Calibri" panose="020F0502020204030204" pitchFamily="34" charset="0"/>
            </a:endParaRPr>
          </a:p>
          <a:p>
            <a:pPr>
              <a:spcBef>
                <a:spcPts val="675"/>
              </a:spcBef>
            </a:pPr>
            <a:r>
              <a:rPr lang="en-GB" sz="1400" dirty="0">
                <a:solidFill>
                  <a:schemeClr val="tx1">
                    <a:lumMod val="75000"/>
                    <a:lumOff val="25000"/>
                  </a:schemeClr>
                </a:solidFill>
                <a:latin typeface="Calibri" panose="020F0502020204030204" pitchFamily="34" charset="0"/>
              </a:rPr>
              <a:t>3.</a:t>
            </a:r>
          </a:p>
          <a:p>
            <a:pPr>
              <a:spcBef>
                <a:spcPts val="675"/>
              </a:spcBef>
            </a:pPr>
            <a:endParaRPr lang="en-GB" sz="1400" dirty="0">
              <a:solidFill>
                <a:schemeClr val="tx1">
                  <a:lumMod val="75000"/>
                  <a:lumOff val="25000"/>
                </a:schemeClr>
              </a:solidFill>
              <a:latin typeface="Calibri" panose="020F0502020204030204" pitchFamily="34" charset="0"/>
            </a:endParaRPr>
          </a:p>
          <a:p>
            <a:pPr>
              <a:spcBef>
                <a:spcPts val="675"/>
              </a:spcBef>
            </a:pPr>
            <a:r>
              <a:rPr lang="en-GB" sz="1400" b="1" dirty="0">
                <a:solidFill>
                  <a:schemeClr val="tx1">
                    <a:lumMod val="75000"/>
                    <a:lumOff val="25000"/>
                  </a:schemeClr>
                </a:solidFill>
                <a:latin typeface="Calibri" panose="020F0502020204030204" pitchFamily="34" charset="0"/>
              </a:rPr>
              <a:t>What will you miss most about your old school?</a:t>
            </a:r>
          </a:p>
        </p:txBody>
      </p:sp>
      <p:sp>
        <p:nvSpPr>
          <p:cNvPr id="3" name="Rectangle 2">
            <a:extLst>
              <a:ext uri="{FF2B5EF4-FFF2-40B4-BE49-F238E27FC236}">
                <a16:creationId xmlns:a16="http://schemas.microsoft.com/office/drawing/2014/main" id="{DAC0C4F9-BDE1-438A-983E-8B64F04B221C}"/>
              </a:ext>
            </a:extLst>
          </p:cNvPr>
          <p:cNvSpPr/>
          <p:nvPr/>
        </p:nvSpPr>
        <p:spPr>
          <a:xfrm>
            <a:off x="252663" y="3288190"/>
            <a:ext cx="1880643" cy="369332"/>
          </a:xfrm>
          <a:prstGeom prst="rect">
            <a:avLst/>
          </a:prstGeom>
        </p:spPr>
        <p:txBody>
          <a:bodyPr wrap="none">
            <a:spAutoFit/>
          </a:bodyPr>
          <a:lstStyle/>
          <a:p>
            <a:r>
              <a:rPr lang="en-GB" b="1" dirty="0">
                <a:solidFill>
                  <a:schemeClr val="tx1">
                    <a:lumMod val="75000"/>
                    <a:lumOff val="25000"/>
                  </a:schemeClr>
                </a:solidFill>
                <a:latin typeface="Calibri" panose="020F0502020204030204" pitchFamily="34" charset="0"/>
                <a:ea typeface="Calibri" panose="020F0502020204030204" pitchFamily="34" charset="0"/>
                <a:cs typeface="Times New Roman" panose="02020603050405020304" pitchFamily="18" charset="0"/>
              </a:rPr>
              <a:t>School memories </a:t>
            </a:r>
          </a:p>
        </p:txBody>
      </p:sp>
      <p:sp>
        <p:nvSpPr>
          <p:cNvPr id="5" name="TextBox 4"/>
          <p:cNvSpPr txBox="1"/>
          <p:nvPr/>
        </p:nvSpPr>
        <p:spPr>
          <a:xfrm>
            <a:off x="252664" y="2387549"/>
            <a:ext cx="6144877" cy="646331"/>
          </a:xfrm>
          <a:prstGeom prst="rect">
            <a:avLst/>
          </a:prstGeom>
          <a:noFill/>
        </p:spPr>
        <p:txBody>
          <a:bodyPr wrap="square" rtlCol="0">
            <a:spAutoFit/>
          </a:bodyPr>
          <a:lstStyle/>
          <a:p>
            <a:r>
              <a:rPr lang="en-US" sz="1200" b="1" dirty="0">
                <a:solidFill>
                  <a:schemeClr val="tx1">
                    <a:lumMod val="75000"/>
                    <a:lumOff val="25000"/>
                  </a:schemeClr>
                </a:solidFill>
                <a:latin typeface="Calibri" panose="020F0502020204030204" pitchFamily="34" charset="0"/>
                <a:cs typeface="Calibri" panose="020F0502020204030204" pitchFamily="34" charset="0"/>
              </a:rPr>
              <a:t>Before you make a change, it is good to look back as well as look forward. Doing this can help you to see how far you have come! You started primary school when you were just 5 years old – you couldn’t read or write back then! </a:t>
            </a:r>
          </a:p>
        </p:txBody>
      </p:sp>
      <p:sp>
        <p:nvSpPr>
          <p:cNvPr id="7" name="Rectangle 6">
            <a:extLst>
              <a:ext uri="{FF2B5EF4-FFF2-40B4-BE49-F238E27FC236}">
                <a16:creationId xmlns:a16="http://schemas.microsoft.com/office/drawing/2014/main" id="{B58368DD-1D1A-FB4E-9D10-3A94516D2C91}"/>
              </a:ext>
            </a:extLst>
          </p:cNvPr>
          <p:cNvSpPr/>
          <p:nvPr/>
        </p:nvSpPr>
        <p:spPr>
          <a:xfrm>
            <a:off x="252664" y="1460281"/>
            <a:ext cx="4981074" cy="830997"/>
          </a:xfrm>
          <a:prstGeom prst="rect">
            <a:avLst/>
          </a:prstGeom>
          <a:noFill/>
        </p:spPr>
        <p:txBody>
          <a:bodyPr wrap="square">
            <a:spAutoFit/>
          </a:bodyPr>
          <a:lstStyle/>
          <a:p>
            <a:r>
              <a:rPr lang="en-GB" sz="1200" b="1" dirty="0">
                <a:solidFill>
                  <a:schemeClr val="tx1">
                    <a:lumMod val="75000"/>
                    <a:lumOff val="25000"/>
                  </a:schemeClr>
                </a:solidFill>
                <a:latin typeface="Calibri" panose="020F0502020204030204" pitchFamily="34" charset="0"/>
                <a:ea typeface="Calibri" panose="020F0502020204030204" pitchFamily="34" charset="0"/>
                <a:cs typeface="Times New Roman" panose="02020603050405020304" pitchFamily="18" charset="0"/>
              </a:rPr>
              <a:t>Change is always a scary thing because you are entering the unknown. Moving to secondary school brings with it a lot of change from the number of subjects, different teachers and different classrooms. However, change can be a really positive thing where you gain new and exciting experiences.</a:t>
            </a:r>
          </a:p>
        </p:txBody>
      </p:sp>
      <p:pic>
        <p:nvPicPr>
          <p:cNvPr id="8" name="Picture 7"/>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5327259" y="1033704"/>
            <a:ext cx="1219853" cy="1219853"/>
          </a:xfrm>
          <a:prstGeom prst="rect">
            <a:avLst/>
          </a:prstGeom>
        </p:spPr>
      </p:pic>
      <p:sp>
        <p:nvSpPr>
          <p:cNvPr id="9" name="Rectangle 7">
            <a:extLst>
              <a:ext uri="{FF2B5EF4-FFF2-40B4-BE49-F238E27FC236}">
                <a16:creationId xmlns:a16="http://schemas.microsoft.com/office/drawing/2014/main" id="{F0C239A0-5918-9A42-91CC-07F246C02D47}"/>
              </a:ext>
            </a:extLst>
          </p:cNvPr>
          <p:cNvSpPr/>
          <p:nvPr/>
        </p:nvSpPr>
        <p:spPr>
          <a:xfrm>
            <a:off x="252663" y="1093628"/>
            <a:ext cx="5550913" cy="338554"/>
          </a:xfrm>
          <a:custGeom>
            <a:avLst/>
            <a:gdLst>
              <a:gd name="connsiteX0" fmla="*/ 0 w 10207832"/>
              <a:gd name="connsiteY0" fmla="*/ 0 h 738664"/>
              <a:gd name="connsiteX1" fmla="*/ 10207832 w 10207832"/>
              <a:gd name="connsiteY1" fmla="*/ 0 h 738664"/>
              <a:gd name="connsiteX2" fmla="*/ 10207832 w 10207832"/>
              <a:gd name="connsiteY2" fmla="*/ 738664 h 738664"/>
              <a:gd name="connsiteX3" fmla="*/ 0 w 10207832"/>
              <a:gd name="connsiteY3" fmla="*/ 738664 h 738664"/>
              <a:gd name="connsiteX4" fmla="*/ 0 w 10207832"/>
              <a:gd name="connsiteY4" fmla="*/ 0 h 738664"/>
              <a:gd name="connsiteX0" fmla="*/ 0 w 10207832"/>
              <a:gd name="connsiteY0" fmla="*/ 0 h 748938"/>
              <a:gd name="connsiteX1" fmla="*/ 10207832 w 10207832"/>
              <a:gd name="connsiteY1" fmla="*/ 0 h 748938"/>
              <a:gd name="connsiteX2" fmla="*/ 9488641 w 10207832"/>
              <a:gd name="connsiteY2" fmla="*/ 748938 h 748938"/>
              <a:gd name="connsiteX3" fmla="*/ 0 w 10207832"/>
              <a:gd name="connsiteY3" fmla="*/ 738664 h 748938"/>
              <a:gd name="connsiteX4" fmla="*/ 0 w 10207832"/>
              <a:gd name="connsiteY4" fmla="*/ 0 h 748938"/>
              <a:gd name="connsiteX0" fmla="*/ 0 w 10207832"/>
              <a:gd name="connsiteY0" fmla="*/ 0 h 738664"/>
              <a:gd name="connsiteX1" fmla="*/ 10207832 w 10207832"/>
              <a:gd name="connsiteY1" fmla="*/ 0 h 738664"/>
              <a:gd name="connsiteX2" fmla="*/ 9807140 w 10207832"/>
              <a:gd name="connsiteY2" fmla="*/ 728389 h 738664"/>
              <a:gd name="connsiteX3" fmla="*/ 0 w 10207832"/>
              <a:gd name="connsiteY3" fmla="*/ 738664 h 738664"/>
              <a:gd name="connsiteX4" fmla="*/ 0 w 10207832"/>
              <a:gd name="connsiteY4" fmla="*/ 0 h 738664"/>
              <a:gd name="connsiteX0" fmla="*/ 0 w 10207832"/>
              <a:gd name="connsiteY0" fmla="*/ 0 h 738664"/>
              <a:gd name="connsiteX1" fmla="*/ 10207832 w 10207832"/>
              <a:gd name="connsiteY1" fmla="*/ 0 h 738664"/>
              <a:gd name="connsiteX2" fmla="*/ 9924098 w 10207832"/>
              <a:gd name="connsiteY2" fmla="*/ 728389 h 738664"/>
              <a:gd name="connsiteX3" fmla="*/ 0 w 10207832"/>
              <a:gd name="connsiteY3" fmla="*/ 738664 h 738664"/>
              <a:gd name="connsiteX4" fmla="*/ 0 w 10207832"/>
              <a:gd name="connsiteY4" fmla="*/ 0 h 73866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207832" h="738664">
                <a:moveTo>
                  <a:pt x="0" y="0"/>
                </a:moveTo>
                <a:lnTo>
                  <a:pt x="10207832" y="0"/>
                </a:lnTo>
                <a:lnTo>
                  <a:pt x="9924098" y="728389"/>
                </a:lnTo>
                <a:lnTo>
                  <a:pt x="0" y="738664"/>
                </a:lnTo>
                <a:lnTo>
                  <a:pt x="0" y="0"/>
                </a:lnTo>
                <a:close/>
              </a:path>
            </a:pathLst>
          </a:custGeom>
          <a:noFill/>
        </p:spPr>
        <p:txBody>
          <a:bodyPr wrap="square">
            <a:spAutoFit/>
          </a:bodyPr>
          <a:lstStyle/>
          <a:p>
            <a:pPr defTabSz="514342">
              <a:defRPr/>
            </a:pPr>
            <a:r>
              <a:rPr lang="en-GB" sz="1600" b="1" dirty="0">
                <a:solidFill>
                  <a:schemeClr val="tx1">
                    <a:lumMod val="75000"/>
                    <a:lumOff val="25000"/>
                  </a:schemeClr>
                </a:solidFill>
                <a:latin typeface="Calibri" panose="020F0502020204030204" pitchFamily="34" charset="0"/>
                <a:cs typeface="Calibri" panose="020F0502020204030204" pitchFamily="34" charset="0"/>
              </a:rPr>
              <a:t>Week 3 – </a:t>
            </a:r>
            <a:r>
              <a:rPr lang="en-GB" sz="1600" b="1" dirty="0">
                <a:solidFill>
                  <a:srgbClr val="F48B06"/>
                </a:solidFill>
                <a:latin typeface="Calibri" panose="020F0502020204030204" pitchFamily="34" charset="0"/>
                <a:cs typeface="Calibri" panose="020F0502020204030204" pitchFamily="34" charset="0"/>
              </a:rPr>
              <a:t>Making the Change</a:t>
            </a:r>
          </a:p>
        </p:txBody>
      </p:sp>
      <p:sp>
        <p:nvSpPr>
          <p:cNvPr id="4" name="Rectangle 3"/>
          <p:cNvSpPr/>
          <p:nvPr/>
        </p:nvSpPr>
        <p:spPr>
          <a:xfrm>
            <a:off x="252664" y="7486062"/>
            <a:ext cx="3429000" cy="523220"/>
          </a:xfrm>
          <a:prstGeom prst="rect">
            <a:avLst/>
          </a:prstGeom>
        </p:spPr>
        <p:txBody>
          <a:bodyPr>
            <a:spAutoFit/>
          </a:bodyPr>
          <a:lstStyle/>
          <a:p>
            <a:pPr>
              <a:spcBef>
                <a:spcPts val="675"/>
              </a:spcBef>
            </a:pPr>
            <a:r>
              <a:rPr lang="en-GB" sz="1400" b="1" dirty="0">
                <a:solidFill>
                  <a:schemeClr val="tx1">
                    <a:lumMod val="75000"/>
                    <a:lumOff val="25000"/>
                  </a:schemeClr>
                </a:solidFill>
                <a:latin typeface="Calibri" panose="020F0502020204030204" pitchFamily="34" charset="0"/>
              </a:rPr>
              <a:t>What are you most concerned about in your new school?</a:t>
            </a:r>
          </a:p>
        </p:txBody>
      </p:sp>
      <p:pic>
        <p:nvPicPr>
          <p:cNvPr id="12" name="Picture 11"/>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3542895" y="7781542"/>
            <a:ext cx="3151779" cy="1999717"/>
          </a:xfrm>
          <a:prstGeom prst="rect">
            <a:avLst/>
          </a:prstGeom>
        </p:spPr>
      </p:pic>
    </p:spTree>
    <p:extLst>
      <p:ext uri="{BB962C8B-B14F-4D97-AF65-F5344CB8AC3E}">
        <p14:creationId xmlns:p14="http://schemas.microsoft.com/office/powerpoint/2010/main" val="126177309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B8FD87FD-0521-48CE-8FAA-936E8E6177C1}"/>
              </a:ext>
            </a:extLst>
          </p:cNvPr>
          <p:cNvSpPr/>
          <p:nvPr/>
        </p:nvSpPr>
        <p:spPr>
          <a:xfrm>
            <a:off x="332833" y="1161244"/>
            <a:ext cx="1289584" cy="369332"/>
          </a:xfrm>
          <a:prstGeom prst="rect">
            <a:avLst/>
          </a:prstGeom>
        </p:spPr>
        <p:txBody>
          <a:bodyPr wrap="none">
            <a:spAutoFit/>
          </a:bodyPr>
          <a:lstStyle/>
          <a:p>
            <a:r>
              <a:rPr lang="en-GB" b="1" dirty="0">
                <a:solidFill>
                  <a:schemeClr val="tx1">
                    <a:lumMod val="75000"/>
                    <a:lumOff val="25000"/>
                  </a:schemeClr>
                </a:solidFill>
                <a:latin typeface="Calibri" panose="020F0502020204030204" pitchFamily="34" charset="0"/>
                <a:ea typeface="Calibri" panose="020F0502020204030204" pitchFamily="34" charset="0"/>
                <a:cs typeface="Times New Roman" panose="02020603050405020304" pitchFamily="18" charset="0"/>
              </a:rPr>
              <a:t>New school</a:t>
            </a:r>
          </a:p>
        </p:txBody>
      </p:sp>
      <p:sp>
        <p:nvSpPr>
          <p:cNvPr id="3" name="Rectangle 2">
            <a:extLst>
              <a:ext uri="{FF2B5EF4-FFF2-40B4-BE49-F238E27FC236}">
                <a16:creationId xmlns:a16="http://schemas.microsoft.com/office/drawing/2014/main" id="{3D9F6C19-142C-48F5-ADBC-6FF03F6D2346}"/>
              </a:ext>
            </a:extLst>
          </p:cNvPr>
          <p:cNvSpPr/>
          <p:nvPr/>
        </p:nvSpPr>
        <p:spPr>
          <a:xfrm>
            <a:off x="332833" y="1614618"/>
            <a:ext cx="4994426" cy="2049279"/>
          </a:xfrm>
          <a:prstGeom prst="rect">
            <a:avLst/>
          </a:prstGeom>
          <a:ln w="19050">
            <a:noFill/>
          </a:ln>
        </p:spPr>
        <p:txBody>
          <a:bodyPr wrap="square">
            <a:spAutoFit/>
          </a:bodyPr>
          <a:lstStyle/>
          <a:p>
            <a:pPr>
              <a:spcBef>
                <a:spcPts val="675"/>
              </a:spcBef>
            </a:pPr>
            <a:r>
              <a:rPr lang="en-GB" sz="1400" b="1" dirty="0">
                <a:solidFill>
                  <a:schemeClr val="tx1">
                    <a:lumMod val="75000"/>
                    <a:lumOff val="25000"/>
                  </a:schemeClr>
                </a:solidFill>
                <a:latin typeface="Calibri" panose="020F0502020204030204" pitchFamily="34" charset="0"/>
              </a:rPr>
              <a:t>Write down three things that you are really excited about doing in secondary school.</a:t>
            </a:r>
          </a:p>
          <a:p>
            <a:pPr>
              <a:spcBef>
                <a:spcPts val="675"/>
              </a:spcBef>
            </a:pPr>
            <a:r>
              <a:rPr lang="en-GB" sz="1400" dirty="0">
                <a:solidFill>
                  <a:schemeClr val="tx1">
                    <a:lumMod val="75000"/>
                    <a:lumOff val="25000"/>
                  </a:schemeClr>
                </a:solidFill>
                <a:latin typeface="Calibri" panose="020F0502020204030204" pitchFamily="34" charset="0"/>
              </a:rPr>
              <a:t>1.</a:t>
            </a:r>
          </a:p>
          <a:p>
            <a:pPr>
              <a:spcBef>
                <a:spcPts val="675"/>
              </a:spcBef>
            </a:pPr>
            <a:endParaRPr lang="en-GB" sz="1400" dirty="0">
              <a:solidFill>
                <a:schemeClr val="tx1">
                  <a:lumMod val="75000"/>
                  <a:lumOff val="25000"/>
                </a:schemeClr>
              </a:solidFill>
              <a:latin typeface="Calibri" panose="020F0502020204030204" pitchFamily="34" charset="0"/>
            </a:endParaRPr>
          </a:p>
          <a:p>
            <a:pPr>
              <a:spcBef>
                <a:spcPts val="675"/>
              </a:spcBef>
            </a:pPr>
            <a:r>
              <a:rPr lang="en-GB" sz="1400" dirty="0">
                <a:solidFill>
                  <a:schemeClr val="tx1">
                    <a:lumMod val="75000"/>
                    <a:lumOff val="25000"/>
                  </a:schemeClr>
                </a:solidFill>
                <a:latin typeface="Calibri" panose="020F0502020204030204" pitchFamily="34" charset="0"/>
              </a:rPr>
              <a:t>2.</a:t>
            </a:r>
          </a:p>
          <a:p>
            <a:pPr>
              <a:spcBef>
                <a:spcPts val="675"/>
              </a:spcBef>
            </a:pPr>
            <a:endParaRPr lang="en-GB" sz="1400" dirty="0">
              <a:solidFill>
                <a:schemeClr val="tx1">
                  <a:lumMod val="75000"/>
                  <a:lumOff val="25000"/>
                </a:schemeClr>
              </a:solidFill>
              <a:latin typeface="Calibri" panose="020F0502020204030204" pitchFamily="34" charset="0"/>
            </a:endParaRPr>
          </a:p>
          <a:p>
            <a:pPr>
              <a:spcBef>
                <a:spcPts val="675"/>
              </a:spcBef>
            </a:pPr>
            <a:r>
              <a:rPr lang="en-GB" sz="1400" dirty="0">
                <a:solidFill>
                  <a:schemeClr val="tx1">
                    <a:lumMod val="75000"/>
                    <a:lumOff val="25000"/>
                  </a:schemeClr>
                </a:solidFill>
                <a:latin typeface="Calibri" panose="020F0502020204030204" pitchFamily="34" charset="0"/>
              </a:rPr>
              <a:t>3.</a:t>
            </a:r>
          </a:p>
        </p:txBody>
      </p:sp>
      <p:sp>
        <p:nvSpPr>
          <p:cNvPr id="4" name="Rectangle 3">
            <a:extLst>
              <a:ext uri="{FF2B5EF4-FFF2-40B4-BE49-F238E27FC236}">
                <a16:creationId xmlns:a16="http://schemas.microsoft.com/office/drawing/2014/main" id="{1DFF92A8-DBD0-44D1-B67A-4E63F9762EE3}"/>
              </a:ext>
            </a:extLst>
          </p:cNvPr>
          <p:cNvSpPr/>
          <p:nvPr/>
        </p:nvSpPr>
        <p:spPr>
          <a:xfrm>
            <a:off x="332832" y="6687042"/>
            <a:ext cx="1840825" cy="369332"/>
          </a:xfrm>
          <a:prstGeom prst="rect">
            <a:avLst/>
          </a:prstGeom>
        </p:spPr>
        <p:txBody>
          <a:bodyPr wrap="none">
            <a:spAutoFit/>
          </a:bodyPr>
          <a:lstStyle/>
          <a:p>
            <a:r>
              <a:rPr lang="en-GB" b="1" dirty="0">
                <a:solidFill>
                  <a:schemeClr val="tx1">
                    <a:lumMod val="75000"/>
                    <a:lumOff val="25000"/>
                  </a:schemeClr>
                </a:solidFill>
                <a:latin typeface="Calibri" panose="020F0502020204030204" pitchFamily="34" charset="0"/>
              </a:rPr>
              <a:t>Life is a journey…</a:t>
            </a:r>
          </a:p>
        </p:txBody>
      </p:sp>
      <p:sp>
        <p:nvSpPr>
          <p:cNvPr id="5" name="Rectangle 4">
            <a:extLst>
              <a:ext uri="{FF2B5EF4-FFF2-40B4-BE49-F238E27FC236}">
                <a16:creationId xmlns:a16="http://schemas.microsoft.com/office/drawing/2014/main" id="{1DF359D9-8A95-4D1E-83EC-AB686211D112}"/>
              </a:ext>
            </a:extLst>
          </p:cNvPr>
          <p:cNvSpPr/>
          <p:nvPr/>
        </p:nvSpPr>
        <p:spPr>
          <a:xfrm>
            <a:off x="332832" y="7192990"/>
            <a:ext cx="6214280" cy="1846659"/>
          </a:xfrm>
          <a:prstGeom prst="rect">
            <a:avLst/>
          </a:prstGeom>
          <a:noFill/>
        </p:spPr>
        <p:txBody>
          <a:bodyPr wrap="square">
            <a:spAutoFit/>
          </a:bodyPr>
          <a:lstStyle/>
          <a:p>
            <a:r>
              <a:rPr lang="en-GB" sz="1400" dirty="0">
                <a:solidFill>
                  <a:schemeClr val="tx1">
                    <a:lumMod val="75000"/>
                    <a:lumOff val="25000"/>
                  </a:schemeClr>
                </a:solidFill>
                <a:latin typeface="Calibri" panose="020F0502020204030204" pitchFamily="34" charset="0"/>
                <a:cs typeface="Calibri" panose="020F0502020204030204" pitchFamily="34" charset="0"/>
              </a:rPr>
              <a:t>Build on who you are and what you have done in primary school. </a:t>
            </a:r>
          </a:p>
          <a:p>
            <a:endParaRPr lang="en-GB" sz="800" dirty="0">
              <a:solidFill>
                <a:schemeClr val="tx1">
                  <a:lumMod val="75000"/>
                  <a:lumOff val="25000"/>
                </a:schemeClr>
              </a:solidFill>
              <a:latin typeface="Calibri" panose="020F0502020204030204" pitchFamily="34" charset="0"/>
              <a:cs typeface="Calibri" panose="020F0502020204030204" pitchFamily="34" charset="0"/>
            </a:endParaRPr>
          </a:p>
          <a:p>
            <a:r>
              <a:rPr lang="en-GB" sz="1400" dirty="0">
                <a:solidFill>
                  <a:schemeClr val="tx1">
                    <a:lumMod val="75000"/>
                    <a:lumOff val="25000"/>
                  </a:schemeClr>
                </a:solidFill>
                <a:latin typeface="Calibri" panose="020F0502020204030204" pitchFamily="34" charset="0"/>
                <a:cs typeface="Calibri" panose="020F0502020204030204" pitchFamily="34" charset="0"/>
              </a:rPr>
              <a:t>Use it as a stepping stone to help you achieve, and enjoy a new school and environment.</a:t>
            </a:r>
            <a:r>
              <a:rPr lang="en-US" sz="1400" dirty="0">
                <a:solidFill>
                  <a:schemeClr val="tx1">
                    <a:lumMod val="75000"/>
                    <a:lumOff val="25000"/>
                  </a:schemeClr>
                </a:solidFill>
                <a:latin typeface="Calibri" panose="020F0502020204030204" pitchFamily="34" charset="0"/>
                <a:cs typeface="Calibri" panose="020F0502020204030204" pitchFamily="34" charset="0"/>
              </a:rPr>
              <a:t> </a:t>
            </a:r>
          </a:p>
          <a:p>
            <a:endParaRPr lang="en-US" sz="800" dirty="0">
              <a:solidFill>
                <a:schemeClr val="tx1">
                  <a:lumMod val="75000"/>
                  <a:lumOff val="25000"/>
                </a:schemeClr>
              </a:solidFill>
              <a:latin typeface="Calibri" panose="020F0502020204030204" pitchFamily="34" charset="0"/>
              <a:cs typeface="Calibri" panose="020F0502020204030204" pitchFamily="34" charset="0"/>
            </a:endParaRPr>
          </a:p>
          <a:p>
            <a:r>
              <a:rPr lang="en-US" sz="1400" b="1" dirty="0">
                <a:solidFill>
                  <a:schemeClr val="tx1">
                    <a:lumMod val="75000"/>
                    <a:lumOff val="25000"/>
                  </a:schemeClr>
                </a:solidFill>
                <a:latin typeface="Calibri" panose="020F0502020204030204" pitchFamily="34" charset="0"/>
                <a:cs typeface="Calibri" panose="020F0502020204030204" pitchFamily="34" charset="0"/>
              </a:rPr>
              <a:t>What are the things that you have already done at primary school that you would like to build on?</a:t>
            </a:r>
          </a:p>
          <a:p>
            <a:r>
              <a:rPr lang="en-GB" sz="1400" dirty="0">
                <a:solidFill>
                  <a:schemeClr val="tx1">
                    <a:lumMod val="75000"/>
                    <a:lumOff val="25000"/>
                  </a:schemeClr>
                </a:solidFill>
                <a:latin typeface="Calibri" panose="020F0502020204030204" pitchFamily="34" charset="0"/>
                <a:cs typeface="Calibri" panose="020F0502020204030204" pitchFamily="34" charset="0"/>
              </a:rPr>
              <a:t> </a:t>
            </a:r>
          </a:p>
          <a:p>
            <a:endParaRPr lang="en-GB" sz="1400" dirty="0">
              <a:solidFill>
                <a:schemeClr val="tx1">
                  <a:lumMod val="75000"/>
                  <a:lumOff val="25000"/>
                </a:schemeClr>
              </a:solidFill>
              <a:latin typeface="Calibri" panose="020F0502020204030204" pitchFamily="34" charset="0"/>
              <a:cs typeface="Calibri" panose="020F0502020204030204" pitchFamily="34" charset="0"/>
            </a:endParaRPr>
          </a:p>
        </p:txBody>
      </p:sp>
      <p:pic>
        <p:nvPicPr>
          <p:cNvPr id="8" name="Picture 7"/>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5327259" y="1033704"/>
            <a:ext cx="1219853" cy="1219853"/>
          </a:xfrm>
          <a:prstGeom prst="rect">
            <a:avLst/>
          </a:prstGeom>
        </p:spPr>
      </p:pic>
      <p:sp>
        <p:nvSpPr>
          <p:cNvPr id="9" name="Rectangle 8"/>
          <p:cNvSpPr/>
          <p:nvPr/>
        </p:nvSpPr>
        <p:spPr>
          <a:xfrm>
            <a:off x="332832" y="4051151"/>
            <a:ext cx="6214279" cy="2416046"/>
          </a:xfrm>
          <a:prstGeom prst="rect">
            <a:avLst/>
          </a:prstGeom>
        </p:spPr>
        <p:txBody>
          <a:bodyPr wrap="square">
            <a:spAutoFit/>
          </a:bodyPr>
          <a:lstStyle/>
          <a:p>
            <a:pPr>
              <a:spcBef>
                <a:spcPts val="675"/>
              </a:spcBef>
            </a:pPr>
            <a:r>
              <a:rPr lang="en-GB" sz="1400" b="1" dirty="0">
                <a:solidFill>
                  <a:schemeClr val="tx1">
                    <a:lumMod val="75000"/>
                    <a:lumOff val="25000"/>
                  </a:schemeClr>
                </a:solidFill>
                <a:latin typeface="Calibri" panose="020F0502020204030204" pitchFamily="34" charset="0"/>
              </a:rPr>
              <a:t>Write down three worries you have about secondary school. Speak to someone you trust about your worries to help you feel better. </a:t>
            </a:r>
          </a:p>
          <a:p>
            <a:pPr>
              <a:spcBef>
                <a:spcPts val="675"/>
              </a:spcBef>
            </a:pPr>
            <a:r>
              <a:rPr lang="en-GB" sz="1400" dirty="0">
                <a:solidFill>
                  <a:schemeClr val="tx1">
                    <a:lumMod val="75000"/>
                    <a:lumOff val="25000"/>
                  </a:schemeClr>
                </a:solidFill>
                <a:latin typeface="Calibri" panose="020F0502020204030204" pitchFamily="34" charset="0"/>
              </a:rPr>
              <a:t>1.</a:t>
            </a:r>
          </a:p>
          <a:p>
            <a:pPr>
              <a:spcBef>
                <a:spcPts val="675"/>
              </a:spcBef>
            </a:pPr>
            <a:endParaRPr lang="en-GB" sz="1400" dirty="0">
              <a:solidFill>
                <a:schemeClr val="tx1">
                  <a:lumMod val="75000"/>
                  <a:lumOff val="25000"/>
                </a:schemeClr>
              </a:solidFill>
              <a:latin typeface="Calibri" panose="020F0502020204030204" pitchFamily="34" charset="0"/>
            </a:endParaRPr>
          </a:p>
          <a:p>
            <a:pPr>
              <a:spcBef>
                <a:spcPts val="675"/>
              </a:spcBef>
            </a:pPr>
            <a:r>
              <a:rPr lang="en-GB" sz="1400" dirty="0">
                <a:solidFill>
                  <a:schemeClr val="tx1">
                    <a:lumMod val="75000"/>
                    <a:lumOff val="25000"/>
                  </a:schemeClr>
                </a:solidFill>
                <a:latin typeface="Calibri" panose="020F0502020204030204" pitchFamily="34" charset="0"/>
              </a:rPr>
              <a:t>2.</a:t>
            </a:r>
          </a:p>
          <a:p>
            <a:pPr>
              <a:spcBef>
                <a:spcPts val="675"/>
              </a:spcBef>
            </a:pPr>
            <a:endParaRPr lang="en-GB" sz="1400" dirty="0">
              <a:solidFill>
                <a:schemeClr val="tx1">
                  <a:lumMod val="75000"/>
                  <a:lumOff val="25000"/>
                </a:schemeClr>
              </a:solidFill>
              <a:latin typeface="Calibri" panose="020F0502020204030204" pitchFamily="34" charset="0"/>
            </a:endParaRPr>
          </a:p>
          <a:p>
            <a:pPr>
              <a:spcBef>
                <a:spcPts val="675"/>
              </a:spcBef>
            </a:pPr>
            <a:r>
              <a:rPr lang="en-GB" sz="1400" dirty="0">
                <a:solidFill>
                  <a:schemeClr val="tx1">
                    <a:lumMod val="75000"/>
                    <a:lumOff val="25000"/>
                  </a:schemeClr>
                </a:solidFill>
                <a:latin typeface="Calibri" panose="020F0502020204030204" pitchFamily="34" charset="0"/>
              </a:rPr>
              <a:t>3.</a:t>
            </a:r>
          </a:p>
          <a:p>
            <a:pPr>
              <a:spcBef>
                <a:spcPts val="675"/>
              </a:spcBef>
            </a:pPr>
            <a:endParaRPr lang="en-GB" dirty="0">
              <a:solidFill>
                <a:schemeClr val="tx1">
                  <a:lumMod val="75000"/>
                  <a:lumOff val="25000"/>
                </a:schemeClr>
              </a:solidFill>
              <a:latin typeface="Calibri" panose="020F0502020204030204" pitchFamily="34" charset="0"/>
            </a:endParaRPr>
          </a:p>
        </p:txBody>
      </p:sp>
    </p:spTree>
    <p:extLst>
      <p:ext uri="{BB962C8B-B14F-4D97-AF65-F5344CB8AC3E}">
        <p14:creationId xmlns:p14="http://schemas.microsoft.com/office/powerpoint/2010/main" val="1219990243"/>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850</TotalTime>
  <Words>612</Words>
  <Application>Microsoft Macintosh PowerPoint</Application>
  <PresentationFormat>A4 Paper (210x297 mm)</PresentationFormat>
  <Paragraphs>44</Paragraphs>
  <Slides>4</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4</vt:i4>
      </vt:variant>
    </vt:vector>
  </HeadingPairs>
  <TitlesOfParts>
    <vt:vector size="9" baseType="lpstr">
      <vt:lpstr>Arial</vt:lpstr>
      <vt:lpstr>Calibri</vt:lpstr>
      <vt:lpstr>Calibri Light</vt:lpstr>
      <vt:lpstr>Times New Roman</vt:lpstr>
      <vt:lpstr>Office Theme</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Caroline Sidell</dc:creator>
  <cp:lastModifiedBy>Microsoft Office User</cp:lastModifiedBy>
  <cp:revision>105</cp:revision>
  <dcterms:created xsi:type="dcterms:W3CDTF">2020-04-28T19:09:08Z</dcterms:created>
  <dcterms:modified xsi:type="dcterms:W3CDTF">2020-07-08T13:44:31Z</dcterms:modified>
</cp:coreProperties>
</file>