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3" d="100"/>
          <a:sy n="73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My New Species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Transition project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226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shrimp ‘Pink Floyd’ </a:t>
            </a:r>
            <a:br>
              <a:rPr lang="en-GB" dirty="0" smtClean="0"/>
            </a:br>
            <a:r>
              <a:rPr lang="en-GB" dirty="0"/>
              <a:t>	</a:t>
            </a:r>
            <a:r>
              <a:rPr lang="en-GB" dirty="0" smtClean="0"/>
              <a:t>		- discovered this year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6468" y="2133600"/>
            <a:ext cx="4678143" cy="3777622"/>
          </a:xfrm>
        </p:spPr>
        <p:txBody>
          <a:bodyPr>
            <a:noAutofit/>
          </a:bodyPr>
          <a:lstStyle/>
          <a:p>
            <a:r>
              <a:rPr lang="en-GB" sz="2400" dirty="0" smtClean="0"/>
              <a:t>This new species was discovered off the pacific coast of panama.</a:t>
            </a:r>
          </a:p>
          <a:p>
            <a:r>
              <a:rPr lang="en-GB" sz="2400" dirty="0" smtClean="0"/>
              <a:t>It can make a noise so loud with its large pink claw that the noise can kill small fish!  It then eats them.</a:t>
            </a:r>
          </a:p>
          <a:p>
            <a:r>
              <a:rPr lang="en-GB" sz="2400" dirty="0" smtClean="0"/>
              <a:t>Scientists named the shrimp ‘Pink Floyd’ after the rock band famous for their loud music!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290" y="2471538"/>
            <a:ext cx="5517930" cy="3101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114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My New Species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418896"/>
            <a:ext cx="9022069" cy="531297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sz="2600" dirty="0" smtClean="0"/>
              <a:t>We would like you to design a new species.  There will be a vote for the best ones, with the winners receiving a prize when you move up to </a:t>
            </a:r>
            <a:r>
              <a:rPr lang="en-GB" sz="2600" dirty="0" err="1" smtClean="0"/>
              <a:t>Fulford</a:t>
            </a:r>
            <a:r>
              <a:rPr lang="en-GB" sz="2600" dirty="0" smtClean="0"/>
              <a:t>.  Some things you could to think about:</a:t>
            </a:r>
          </a:p>
          <a:p>
            <a:r>
              <a:rPr lang="en-GB" sz="2600" dirty="0" smtClean="0"/>
              <a:t>Habitat</a:t>
            </a:r>
          </a:p>
          <a:p>
            <a:r>
              <a:rPr lang="en-GB" sz="2600" dirty="0" smtClean="0"/>
              <a:t>Appearance</a:t>
            </a:r>
          </a:p>
          <a:p>
            <a:r>
              <a:rPr lang="en-GB" sz="2600" dirty="0" smtClean="0"/>
              <a:t>Adaptations</a:t>
            </a:r>
          </a:p>
          <a:p>
            <a:r>
              <a:rPr lang="en-GB" sz="2600" dirty="0" smtClean="0"/>
              <a:t>Diet</a:t>
            </a:r>
          </a:p>
          <a:p>
            <a:r>
              <a:rPr lang="en-GB" sz="2600" dirty="0" smtClean="0"/>
              <a:t>Lifecycle</a:t>
            </a:r>
          </a:p>
          <a:p>
            <a:r>
              <a:rPr lang="en-GB" sz="2600" dirty="0" smtClean="0"/>
              <a:t>Where is it in the food chain?</a:t>
            </a:r>
          </a:p>
          <a:p>
            <a:r>
              <a:rPr lang="en-GB" sz="2600" dirty="0" smtClean="0"/>
              <a:t>Special features</a:t>
            </a:r>
          </a:p>
          <a:p>
            <a:r>
              <a:rPr lang="en-GB" sz="2600" dirty="0" smtClean="0"/>
              <a:t>Anything else?!</a:t>
            </a:r>
          </a:p>
          <a:p>
            <a:endParaRPr lang="en-GB" sz="2600" dirty="0"/>
          </a:p>
          <a:p>
            <a:pPr marL="0" indent="0">
              <a:buNone/>
            </a:pPr>
            <a:r>
              <a:rPr lang="en-GB" sz="2600" dirty="0" smtClean="0"/>
              <a:t>How are you going to present this?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917" y="2837242"/>
            <a:ext cx="5186083" cy="2917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291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</TotalTime>
  <Words>144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Wisp</vt:lpstr>
      <vt:lpstr>My New Species</vt:lpstr>
      <vt:lpstr>New shrimp ‘Pink Floyd’     - discovered this year</vt:lpstr>
      <vt:lpstr>My New Species</vt:lpstr>
    </vt:vector>
  </TitlesOfParts>
  <Company>Fulford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New Species</dc:title>
  <dc:creator>Bailey, Mr. S.</dc:creator>
  <cp:lastModifiedBy>Jamie Bonsels</cp:lastModifiedBy>
  <cp:revision>3</cp:revision>
  <dcterms:created xsi:type="dcterms:W3CDTF">2017-04-20T08:43:57Z</dcterms:created>
  <dcterms:modified xsi:type="dcterms:W3CDTF">2020-06-19T11:04:01Z</dcterms:modified>
</cp:coreProperties>
</file>